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_rels/slideMaster9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8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4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39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42.xml.rels" ContentType="application/vnd.openxmlformats-package.relationships+xml"/>
  <Override PartName="/ppt/slides/_rels/slide20.xml.rels" ContentType="application/vnd.openxmlformats-package.relationships+xml"/>
  <Override PartName="/ppt/slides/_rels/slide43.xml.rels" ContentType="application/vnd.openxmlformats-package.relationships+xml"/>
  <Override PartName="/ppt/slides/_rels/slide21.xml.rels" ContentType="application/vnd.openxmlformats-package.relationships+xml"/>
  <Override PartName="/ppt/slides/_rels/slide44.xml.rels" ContentType="application/vnd.openxmlformats-package.relationships+xml"/>
  <Override PartName="/ppt/slides/_rels/slide22.xml.rels" ContentType="application/vnd.openxmlformats-package.relationships+xml"/>
  <Override PartName="/ppt/slides/_rels/slide45.xml.rels" ContentType="application/vnd.openxmlformats-package.relationships+xml"/>
  <Override PartName="/ppt/slides/_rels/slide23.xml.rels" ContentType="application/vnd.openxmlformats-package.relationships+xml"/>
  <Override PartName="/ppt/slides/_rels/slide46.xml.rels" ContentType="application/vnd.openxmlformats-package.relationships+xml"/>
  <Override PartName="/ppt/slides/_rels/slide24.xml.rels" ContentType="application/vnd.openxmlformats-package.relationships+xml"/>
  <Override PartName="/ppt/slides/_rels/slide47.xml.rels" ContentType="application/vnd.openxmlformats-package.relationships+xml"/>
  <Override PartName="/ppt/slides/_rels/slide25.xml.rels" ContentType="application/vnd.openxmlformats-package.relationships+xml"/>
  <Override PartName="/ppt/slides/_rels/slide48.xml.rels" ContentType="application/vnd.openxmlformats-package.relationships+xml"/>
  <Override PartName="/ppt/slides/_rels/slide26.xml.rels" ContentType="application/vnd.openxmlformats-package.relationships+xml"/>
  <Override PartName="/ppt/slides/_rels/slide4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52.xml.rels" ContentType="application/vnd.openxmlformats-package.relationships+xml"/>
  <Override PartName="/ppt/slides/_rels/slide30.xml.rels" ContentType="application/vnd.openxmlformats-package.relationships+xml"/>
  <Override PartName="/ppt/slides/_rels/slide53.xml.rels" ContentType="application/vnd.openxmlformats-package.relationships+xml"/>
  <Override PartName="/ppt/slides/_rels/slide31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50.xml.rels" ContentType="application/vnd.openxmlformats-package.relationships+xml"/>
  <Override PartName="/ppt/slides/_rels/slide51.xml.rels" ContentType="application/vnd.openxmlformats-package.relationships+xml"/>
  <Override PartName="/ppt/slides/slide21.xml" ContentType="application/vnd.openxmlformats-officedocument.presentationml.slide+xml"/>
  <Override PartName="/ppt/slides/slide43.xml" ContentType="application/vnd.openxmlformats-officedocument.presentationml.slide+xml"/>
  <Override PartName="/ppt/slides/slide22.xml" ContentType="application/vnd.openxmlformats-officedocument.presentationml.slide+xml"/>
  <Override PartName="/ppt/slides/slide44.xml" ContentType="application/vnd.openxmlformats-officedocument.presentationml.slide+xml"/>
  <Override PartName="/ppt/slides/slide23.xml" ContentType="application/vnd.openxmlformats-officedocument.presentationml.slide+xml"/>
  <Override PartName="/ppt/slides/slide45.xml" ContentType="application/vnd.openxmlformats-officedocument.presentationml.slide+xml"/>
  <Override PartName="/ppt/slides/slide24.xml" ContentType="application/vnd.openxmlformats-officedocument.presentationml.slide+xml"/>
  <Override PartName="/ppt/slides/slide46.xml" ContentType="application/vnd.openxmlformats-officedocument.presentationml.slide+xml"/>
  <Override PartName="/ppt/slides/slide25.xml" ContentType="application/vnd.openxmlformats-officedocument.presentationml.slide+xml"/>
  <Override PartName="/ppt/slides/slide47.xml" ContentType="application/vnd.openxmlformats-officedocument.presentationml.slide+xml"/>
  <Override PartName="/ppt/slides/slide26.xml" ContentType="application/vnd.openxmlformats-officedocument.presentationml.slide+xml"/>
  <Override PartName="/ppt/slides/slide48.xml" ContentType="application/vnd.openxmlformats-officedocument.presentationml.slide+xml"/>
  <Override PartName="/ppt/slides/slide27.xml" ContentType="application/vnd.openxmlformats-officedocument.presentationml.slide+xml"/>
  <Override PartName="/ppt/slides/slide4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52.xml" ContentType="application/vnd.openxmlformats-officedocument.presentationml.slide+xml"/>
  <Override PartName="/ppt/slides/slide31.xml" ContentType="application/vnd.openxmlformats-officedocument.presentationml.slide+xml"/>
  <Override PartName="/ppt/slides/slide53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10.png" ContentType="image/png"/>
  <Override PartName="/ppt/media/image5.png" ContentType="image/png"/>
  <Override PartName="/ppt/media/image11.png" ContentType="image/png"/>
  <Override PartName="/ppt/media/image6.png" ContentType="image/png"/>
  <Override PartName="/ppt/media/image7.png" ContentType="image/png"/>
  <Override PartName="/ppt/media/image12.png" ContentType="image/png"/>
  <Override PartName="/ppt/media/image8.png" ContentType="image/png"/>
  <Override PartName="/ppt/media/image13.png" ContentType="image/png"/>
  <Override PartName="/ppt/media/image9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6.xml"/><Relationship Id="rId6" Type="http://schemas.openxmlformats.org/officeDocument/2006/relationships/slideMaster" Target="slideMasters/slideMaster7.xml"/><Relationship Id="rId7" Type="http://schemas.openxmlformats.org/officeDocument/2006/relationships/slideMaster" Target="slideMasters/slideMaster8.xml"/><Relationship Id="rId8" Type="http://schemas.openxmlformats.org/officeDocument/2006/relationships/slideMaster" Target="slideMasters/slideMaster9.xml"/><Relationship Id="rId9" Type="http://schemas.openxmlformats.org/officeDocument/2006/relationships/slideMaster" Target="slideMasters/slideMaster13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slide" Target="slides/slide36.xml"/><Relationship Id="rId46" Type="http://schemas.openxmlformats.org/officeDocument/2006/relationships/slide" Target="slides/slide37.xml"/><Relationship Id="rId47" Type="http://schemas.openxmlformats.org/officeDocument/2006/relationships/slide" Target="slides/slide38.xml"/><Relationship Id="rId48" Type="http://schemas.openxmlformats.org/officeDocument/2006/relationships/slide" Target="slides/slide39.xml"/><Relationship Id="rId49" Type="http://schemas.openxmlformats.org/officeDocument/2006/relationships/slide" Target="slides/slide40.xml"/><Relationship Id="rId50" Type="http://schemas.openxmlformats.org/officeDocument/2006/relationships/slide" Target="slides/slide41.xml"/><Relationship Id="rId51" Type="http://schemas.openxmlformats.org/officeDocument/2006/relationships/slide" Target="slides/slide42.xml"/><Relationship Id="rId52" Type="http://schemas.openxmlformats.org/officeDocument/2006/relationships/slide" Target="slides/slide43.xml"/><Relationship Id="rId53" Type="http://schemas.openxmlformats.org/officeDocument/2006/relationships/slide" Target="slides/slide44.xml"/><Relationship Id="rId54" Type="http://schemas.openxmlformats.org/officeDocument/2006/relationships/slide" Target="slides/slide45.xml"/><Relationship Id="rId55" Type="http://schemas.openxmlformats.org/officeDocument/2006/relationships/slide" Target="slides/slide46.xml"/><Relationship Id="rId56" Type="http://schemas.openxmlformats.org/officeDocument/2006/relationships/slide" Target="slides/slide47.xml"/><Relationship Id="rId57" Type="http://schemas.openxmlformats.org/officeDocument/2006/relationships/slide" Target="slides/slide48.xml"/><Relationship Id="rId58" Type="http://schemas.openxmlformats.org/officeDocument/2006/relationships/slide" Target="slides/slide49.xml"/><Relationship Id="rId59" Type="http://schemas.openxmlformats.org/officeDocument/2006/relationships/slide" Target="slides/slide50.xml"/><Relationship Id="rId60" Type="http://schemas.openxmlformats.org/officeDocument/2006/relationships/slide" Target="slides/slide51.xml"/><Relationship Id="rId61" Type="http://schemas.openxmlformats.org/officeDocument/2006/relationships/slide" Target="slides/slide52.xml"/><Relationship Id="rId62" Type="http://schemas.openxmlformats.org/officeDocument/2006/relationships/slide" Target="slides/slide53.xml"/><Relationship Id="rId6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2181600" y="802440"/>
            <a:ext cx="4780440" cy="523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ubTitle"/>
          </p:nvPr>
        </p:nvSpPr>
        <p:spPr>
          <a:xfrm>
            <a:off x="2181600" y="802440"/>
            <a:ext cx="4780440" cy="523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subTitle"/>
          </p:nvPr>
        </p:nvSpPr>
        <p:spPr>
          <a:xfrm>
            <a:off x="2181600" y="802440"/>
            <a:ext cx="4780440" cy="523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PlaceHolder 1"/>
          <p:cNvSpPr>
            <a:spLocks noGrp="1"/>
          </p:cNvSpPr>
          <p:nvPr>
            <p:ph type="subTitle"/>
          </p:nvPr>
        </p:nvSpPr>
        <p:spPr>
          <a:xfrm>
            <a:off x="2181600" y="802440"/>
            <a:ext cx="4780440" cy="523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0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2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5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6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7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8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9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PlaceHolder 1"/>
          <p:cNvSpPr>
            <a:spLocks noGrp="1"/>
          </p:cNvSpPr>
          <p:nvPr>
            <p:ph type="subTitle"/>
          </p:nvPr>
        </p:nvSpPr>
        <p:spPr>
          <a:xfrm>
            <a:off x="2181600" y="802440"/>
            <a:ext cx="4780440" cy="523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PlaceHolder 1"/>
          <p:cNvSpPr>
            <a:spLocks noGrp="1"/>
          </p:cNvSpPr>
          <p:nvPr>
            <p:ph type="subTitle"/>
          </p:nvPr>
        </p:nvSpPr>
        <p:spPr>
          <a:xfrm>
            <a:off x="2181600" y="802440"/>
            <a:ext cx="4780440" cy="523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PlaceHolder 1"/>
          <p:cNvSpPr>
            <a:spLocks noGrp="1"/>
          </p:cNvSpPr>
          <p:nvPr>
            <p:ph type="subTitle"/>
          </p:nvPr>
        </p:nvSpPr>
        <p:spPr>
          <a:xfrm>
            <a:off x="2181600" y="802440"/>
            <a:ext cx="4780440" cy="523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6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3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8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1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2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3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4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5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PlaceHolder 1"/>
          <p:cNvSpPr>
            <a:spLocks noGrp="1"/>
          </p:cNvSpPr>
          <p:nvPr>
            <p:ph type="subTitle"/>
          </p:nvPr>
        </p:nvSpPr>
        <p:spPr>
          <a:xfrm>
            <a:off x="2181600" y="802440"/>
            <a:ext cx="4780440" cy="523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7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9;p2"/>
          <p:cNvSpPr/>
          <p:nvPr/>
        </p:nvSpPr>
        <p:spPr>
          <a:xfrm>
            <a:off x="-22680" y="-21960"/>
            <a:ext cx="9239400" cy="520992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1" name="Google Shape;10;p2"/>
          <p:cNvGrpSpPr/>
          <p:nvPr/>
        </p:nvGrpSpPr>
        <p:grpSpPr>
          <a:xfrm>
            <a:off x="0" y="0"/>
            <a:ext cx="9144000" cy="5209560"/>
            <a:chOff x="0" y="0"/>
            <a:chExt cx="9144000" cy="5209560"/>
          </a:xfrm>
        </p:grpSpPr>
        <p:grpSp>
          <p:nvGrpSpPr>
            <p:cNvPr id="2" name="Google Shape;11;p2"/>
            <p:cNvGrpSpPr/>
            <p:nvPr/>
          </p:nvGrpSpPr>
          <p:grpSpPr>
            <a:xfrm>
              <a:off x="0" y="0"/>
              <a:ext cx="9143640" cy="5209560"/>
              <a:chOff x="0" y="0"/>
              <a:chExt cx="9143640" cy="5209560"/>
            </a:xfrm>
          </p:grpSpPr>
          <p:sp>
            <p:nvSpPr>
              <p:cNvPr id="3" name="Google Shape;12;p2"/>
              <p:cNvSpPr/>
              <p:nvPr/>
            </p:nvSpPr>
            <p:spPr>
              <a:xfrm>
                <a:off x="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" name="Google Shape;13;p2"/>
              <p:cNvSpPr/>
              <p:nvPr/>
            </p:nvSpPr>
            <p:spPr>
              <a:xfrm>
                <a:off x="2181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" name="Google Shape;14;p2"/>
              <p:cNvSpPr/>
              <p:nvPr/>
            </p:nvSpPr>
            <p:spPr>
              <a:xfrm>
                <a:off x="435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" name="Google Shape;15;p2"/>
              <p:cNvSpPr/>
              <p:nvPr/>
            </p:nvSpPr>
            <p:spPr>
              <a:xfrm>
                <a:off x="653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" name="Google Shape;16;p2"/>
              <p:cNvSpPr/>
              <p:nvPr/>
            </p:nvSpPr>
            <p:spPr>
              <a:xfrm>
                <a:off x="871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" name="Google Shape;17;p2"/>
              <p:cNvSpPr/>
              <p:nvPr/>
            </p:nvSpPr>
            <p:spPr>
              <a:xfrm>
                <a:off x="1089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" name="Google Shape;18;p2"/>
              <p:cNvSpPr/>
              <p:nvPr/>
            </p:nvSpPr>
            <p:spPr>
              <a:xfrm>
                <a:off x="13078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" name="Google Shape;19;p2"/>
              <p:cNvSpPr/>
              <p:nvPr/>
            </p:nvSpPr>
            <p:spPr>
              <a:xfrm>
                <a:off x="1525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1" name="Google Shape;20;p2"/>
              <p:cNvSpPr/>
              <p:nvPr/>
            </p:nvSpPr>
            <p:spPr>
              <a:xfrm>
                <a:off x="17434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2" name="Google Shape;21;p2"/>
              <p:cNvSpPr/>
              <p:nvPr/>
            </p:nvSpPr>
            <p:spPr>
              <a:xfrm>
                <a:off x="1961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3" name="Google Shape;22;p2"/>
              <p:cNvSpPr/>
              <p:nvPr/>
            </p:nvSpPr>
            <p:spPr>
              <a:xfrm>
                <a:off x="21794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4" name="Google Shape;23;p2"/>
              <p:cNvSpPr/>
              <p:nvPr/>
            </p:nvSpPr>
            <p:spPr>
              <a:xfrm>
                <a:off x="23976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5" name="Google Shape;24;p2"/>
              <p:cNvSpPr/>
              <p:nvPr/>
            </p:nvSpPr>
            <p:spPr>
              <a:xfrm>
                <a:off x="26150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6" name="Google Shape;25;p2"/>
              <p:cNvSpPr/>
              <p:nvPr/>
            </p:nvSpPr>
            <p:spPr>
              <a:xfrm>
                <a:off x="283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7" name="Google Shape;26;p2"/>
              <p:cNvSpPr/>
              <p:nvPr/>
            </p:nvSpPr>
            <p:spPr>
              <a:xfrm>
                <a:off x="305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8" name="Google Shape;27;p2"/>
              <p:cNvSpPr/>
              <p:nvPr/>
            </p:nvSpPr>
            <p:spPr>
              <a:xfrm>
                <a:off x="326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9" name="Google Shape;28;p2"/>
              <p:cNvSpPr/>
              <p:nvPr/>
            </p:nvSpPr>
            <p:spPr>
              <a:xfrm>
                <a:off x="348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0" name="Google Shape;29;p2"/>
              <p:cNvSpPr/>
              <p:nvPr/>
            </p:nvSpPr>
            <p:spPr>
              <a:xfrm>
                <a:off x="3705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1" name="Google Shape;30;p2"/>
              <p:cNvSpPr/>
              <p:nvPr/>
            </p:nvSpPr>
            <p:spPr>
              <a:xfrm>
                <a:off x="392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2" name="Google Shape;31;p2"/>
              <p:cNvSpPr/>
              <p:nvPr/>
            </p:nvSpPr>
            <p:spPr>
              <a:xfrm>
                <a:off x="414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3" name="Google Shape;32;p2"/>
              <p:cNvSpPr/>
              <p:nvPr/>
            </p:nvSpPr>
            <p:spPr>
              <a:xfrm>
                <a:off x="435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4" name="Google Shape;33;p2"/>
              <p:cNvSpPr/>
              <p:nvPr/>
            </p:nvSpPr>
            <p:spPr>
              <a:xfrm>
                <a:off x="457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5" name="Google Shape;34;p2"/>
              <p:cNvSpPr/>
              <p:nvPr/>
            </p:nvSpPr>
            <p:spPr>
              <a:xfrm>
                <a:off x="47948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6" name="Google Shape;35;p2"/>
              <p:cNvSpPr/>
              <p:nvPr/>
            </p:nvSpPr>
            <p:spPr>
              <a:xfrm>
                <a:off x="5012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7" name="Google Shape;36;p2"/>
              <p:cNvSpPr/>
              <p:nvPr/>
            </p:nvSpPr>
            <p:spPr>
              <a:xfrm>
                <a:off x="52308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8" name="Google Shape;37;p2"/>
              <p:cNvSpPr/>
              <p:nvPr/>
            </p:nvSpPr>
            <p:spPr>
              <a:xfrm>
                <a:off x="5448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9" name="Google Shape;38;p2"/>
              <p:cNvSpPr/>
              <p:nvPr/>
            </p:nvSpPr>
            <p:spPr>
              <a:xfrm>
                <a:off x="56664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0" name="Google Shape;39;p2"/>
              <p:cNvSpPr/>
              <p:nvPr/>
            </p:nvSpPr>
            <p:spPr>
              <a:xfrm>
                <a:off x="5884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" name="Google Shape;40;p2"/>
              <p:cNvSpPr/>
              <p:nvPr/>
            </p:nvSpPr>
            <p:spPr>
              <a:xfrm>
                <a:off x="6102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2" name="Google Shape;41;p2"/>
              <p:cNvSpPr/>
              <p:nvPr/>
            </p:nvSpPr>
            <p:spPr>
              <a:xfrm>
                <a:off x="6320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3" name="Google Shape;42;p2"/>
              <p:cNvSpPr/>
              <p:nvPr/>
            </p:nvSpPr>
            <p:spPr>
              <a:xfrm>
                <a:off x="6538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4" name="Google Shape;43;p2"/>
              <p:cNvSpPr/>
              <p:nvPr/>
            </p:nvSpPr>
            <p:spPr>
              <a:xfrm>
                <a:off x="20880" y="5012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5" name="Google Shape;44;p2"/>
              <p:cNvSpPr/>
              <p:nvPr/>
            </p:nvSpPr>
            <p:spPr>
              <a:xfrm>
                <a:off x="20880" y="47948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6" name="Google Shape;45;p2"/>
              <p:cNvSpPr/>
              <p:nvPr/>
            </p:nvSpPr>
            <p:spPr>
              <a:xfrm>
                <a:off x="20880" y="45766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7" name="Google Shape;46;p2"/>
              <p:cNvSpPr/>
              <p:nvPr/>
            </p:nvSpPr>
            <p:spPr>
              <a:xfrm>
                <a:off x="20880" y="43592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8" name="Google Shape;47;p2"/>
              <p:cNvSpPr/>
              <p:nvPr/>
            </p:nvSpPr>
            <p:spPr>
              <a:xfrm>
                <a:off x="20880" y="41410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9" name="Google Shape;48;p2"/>
              <p:cNvSpPr/>
              <p:nvPr/>
            </p:nvSpPr>
            <p:spPr>
              <a:xfrm>
                <a:off x="20880" y="39229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0" name="Google Shape;49;p2"/>
              <p:cNvSpPr/>
              <p:nvPr/>
            </p:nvSpPr>
            <p:spPr>
              <a:xfrm>
                <a:off x="20880" y="37051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1" name="Google Shape;50;p2"/>
              <p:cNvSpPr/>
              <p:nvPr/>
            </p:nvSpPr>
            <p:spPr>
              <a:xfrm>
                <a:off x="20880" y="3486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2" name="Google Shape;51;p2"/>
              <p:cNvSpPr/>
              <p:nvPr/>
            </p:nvSpPr>
            <p:spPr>
              <a:xfrm>
                <a:off x="20880" y="3269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3" name="Google Shape;52;p2"/>
              <p:cNvSpPr/>
              <p:nvPr/>
            </p:nvSpPr>
            <p:spPr>
              <a:xfrm>
                <a:off x="20880" y="30513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4" name="Google Shape;53;p2"/>
              <p:cNvSpPr/>
              <p:nvPr/>
            </p:nvSpPr>
            <p:spPr>
              <a:xfrm>
                <a:off x="20880" y="28332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5" name="Google Shape;54;p2"/>
              <p:cNvSpPr/>
              <p:nvPr/>
            </p:nvSpPr>
            <p:spPr>
              <a:xfrm>
                <a:off x="20880" y="26150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6" name="Google Shape;55;p2"/>
              <p:cNvSpPr/>
              <p:nvPr/>
            </p:nvSpPr>
            <p:spPr>
              <a:xfrm>
                <a:off x="20880" y="23976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7" name="Google Shape;56;p2"/>
              <p:cNvSpPr/>
              <p:nvPr/>
            </p:nvSpPr>
            <p:spPr>
              <a:xfrm>
                <a:off x="20880" y="21794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8" name="Google Shape;57;p2"/>
              <p:cNvSpPr/>
              <p:nvPr/>
            </p:nvSpPr>
            <p:spPr>
              <a:xfrm>
                <a:off x="20880" y="1961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9" name="Google Shape;58;p2"/>
              <p:cNvSpPr/>
              <p:nvPr/>
            </p:nvSpPr>
            <p:spPr>
              <a:xfrm>
                <a:off x="20880" y="17434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0" name="Google Shape;59;p2"/>
              <p:cNvSpPr/>
              <p:nvPr/>
            </p:nvSpPr>
            <p:spPr>
              <a:xfrm>
                <a:off x="20880" y="15253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1" name="Google Shape;60;p2"/>
              <p:cNvSpPr/>
              <p:nvPr/>
            </p:nvSpPr>
            <p:spPr>
              <a:xfrm>
                <a:off x="20880" y="13078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2" name="Google Shape;61;p2"/>
              <p:cNvSpPr/>
              <p:nvPr/>
            </p:nvSpPr>
            <p:spPr>
              <a:xfrm>
                <a:off x="20880" y="10897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3" name="Google Shape;62;p2"/>
              <p:cNvSpPr/>
              <p:nvPr/>
            </p:nvSpPr>
            <p:spPr>
              <a:xfrm>
                <a:off x="20880" y="8715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4" name="Google Shape;63;p2"/>
              <p:cNvSpPr/>
              <p:nvPr/>
            </p:nvSpPr>
            <p:spPr>
              <a:xfrm>
                <a:off x="20880" y="6537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5" name="Google Shape;64;p2"/>
              <p:cNvSpPr/>
              <p:nvPr/>
            </p:nvSpPr>
            <p:spPr>
              <a:xfrm>
                <a:off x="20880" y="435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6" name="Google Shape;65;p2"/>
              <p:cNvSpPr/>
              <p:nvPr/>
            </p:nvSpPr>
            <p:spPr>
              <a:xfrm>
                <a:off x="20880" y="218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7" name="Google Shape;66;p2"/>
              <p:cNvSpPr/>
              <p:nvPr/>
            </p:nvSpPr>
            <p:spPr>
              <a:xfrm>
                <a:off x="6755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8" name="Google Shape;67;p2"/>
              <p:cNvSpPr/>
              <p:nvPr/>
            </p:nvSpPr>
            <p:spPr>
              <a:xfrm>
                <a:off x="697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9" name="Google Shape;68;p2"/>
              <p:cNvSpPr/>
              <p:nvPr/>
            </p:nvSpPr>
            <p:spPr>
              <a:xfrm>
                <a:off x="719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0" name="Google Shape;69;p2"/>
              <p:cNvSpPr/>
              <p:nvPr/>
            </p:nvSpPr>
            <p:spPr>
              <a:xfrm>
                <a:off x="740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1" name="Google Shape;70;p2"/>
              <p:cNvSpPr/>
              <p:nvPr/>
            </p:nvSpPr>
            <p:spPr>
              <a:xfrm>
                <a:off x="762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2" name="Google Shape;71;p2"/>
              <p:cNvSpPr/>
              <p:nvPr/>
            </p:nvSpPr>
            <p:spPr>
              <a:xfrm>
                <a:off x="7844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3" name="Google Shape;72;p2"/>
              <p:cNvSpPr/>
              <p:nvPr/>
            </p:nvSpPr>
            <p:spPr>
              <a:xfrm>
                <a:off x="806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4" name="Google Shape;73;p2"/>
              <p:cNvSpPr/>
              <p:nvPr/>
            </p:nvSpPr>
            <p:spPr>
              <a:xfrm>
                <a:off x="828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5" name="Google Shape;74;p2"/>
              <p:cNvSpPr/>
              <p:nvPr/>
            </p:nvSpPr>
            <p:spPr>
              <a:xfrm>
                <a:off x="849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6" name="Google Shape;75;p2"/>
              <p:cNvSpPr/>
              <p:nvPr/>
            </p:nvSpPr>
            <p:spPr>
              <a:xfrm>
                <a:off x="871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7" name="Google Shape;76;p2"/>
              <p:cNvSpPr/>
              <p:nvPr/>
            </p:nvSpPr>
            <p:spPr>
              <a:xfrm>
                <a:off x="8934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  <p:sp>
          <p:nvSpPr>
            <p:cNvPr id="68" name="Google Shape;77;p2"/>
            <p:cNvSpPr/>
            <p:nvPr/>
          </p:nvSpPr>
          <p:spPr>
            <a:xfrm>
              <a:off x="9143640" y="0"/>
              <a:ext cx="360" cy="520956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209560"/>
                <a:gd name="textAreaBottom" fmla="*/ 5209920 h 5209560"/>
              </a:gdLst>
              <a:ahLst/>
              <a:rect l="textAreaLeft" t="textAreaTop" r="textAreaRight" b="textAreaBottom"/>
              <a:pathLst>
                <a:path fill="none" w="1" h="105580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w="475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713160" y="2269440"/>
            <a:ext cx="6221520" cy="1475280"/>
          </a:xfrm>
          <a:prstGeom prst="rect">
            <a:avLst/>
          </a:prstGeom>
          <a:solidFill>
            <a:srgbClr val="47c0c0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pt-BR" sz="45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4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title"/>
          </p:nvPr>
        </p:nvSpPr>
        <p:spPr>
          <a:xfrm>
            <a:off x="713160" y="1527480"/>
            <a:ext cx="6221520" cy="64476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1" name="Google Shape;81;p2"/>
          <p:cNvGrpSpPr/>
          <p:nvPr/>
        </p:nvGrpSpPr>
        <p:grpSpPr>
          <a:xfrm>
            <a:off x="201600" y="4343760"/>
            <a:ext cx="1134000" cy="644400"/>
            <a:chOff x="201600" y="4343760"/>
            <a:chExt cx="1134000" cy="644400"/>
          </a:xfrm>
        </p:grpSpPr>
        <p:sp>
          <p:nvSpPr>
            <p:cNvPr id="72" name="Google Shape;82;p2"/>
            <p:cNvSpPr/>
            <p:nvPr/>
          </p:nvSpPr>
          <p:spPr>
            <a:xfrm rot="5400000">
              <a:off x="201240" y="4344120"/>
              <a:ext cx="41040" cy="4032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320"/>
                <a:gd name="textAreaBottom" fmla="*/ 40680 h 4032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3" name="Google Shape;83;p2"/>
            <p:cNvSpPr/>
            <p:nvPr/>
          </p:nvSpPr>
          <p:spPr>
            <a:xfrm rot="5400000">
              <a:off x="201240" y="4645800"/>
              <a:ext cx="41040" cy="4032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320"/>
                <a:gd name="textAreaBottom" fmla="*/ 40680 h 4032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4" name="Google Shape;84;p2"/>
            <p:cNvSpPr/>
            <p:nvPr/>
          </p:nvSpPr>
          <p:spPr>
            <a:xfrm rot="5400000">
              <a:off x="201240" y="4947480"/>
              <a:ext cx="41040" cy="4032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320"/>
                <a:gd name="textAreaBottom" fmla="*/ 40680 h 4032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5" name="Google Shape;85;p2"/>
            <p:cNvSpPr/>
            <p:nvPr/>
          </p:nvSpPr>
          <p:spPr>
            <a:xfrm rot="5400000">
              <a:off x="474120" y="4344120"/>
              <a:ext cx="41040" cy="3996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39960"/>
                <a:gd name="textAreaBottom" fmla="*/ 40320 h 39960"/>
              </a:gdLst>
              <a:ahLst/>
              <a:rect l="textAreaLeft" t="textAreaTop" r="textAreaRight" b="textAreaBottom"/>
              <a:pathLst>
                <a:path w="1241" h="1242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6" name="Google Shape;86;p2"/>
            <p:cNvSpPr/>
            <p:nvPr/>
          </p:nvSpPr>
          <p:spPr>
            <a:xfrm rot="5400000">
              <a:off x="474120" y="4645800"/>
              <a:ext cx="41040" cy="3996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39960"/>
                <a:gd name="textAreaBottom" fmla="*/ 40320 h 39960"/>
              </a:gdLst>
              <a:ahLst/>
              <a:rect l="textAreaLeft" t="textAreaTop" r="textAreaRight" b="textAreaBottom"/>
              <a:pathLst>
                <a:path w="1242" h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7" name="Google Shape;87;p2"/>
            <p:cNvSpPr/>
            <p:nvPr/>
          </p:nvSpPr>
          <p:spPr>
            <a:xfrm rot="5400000">
              <a:off x="474120" y="4947480"/>
              <a:ext cx="41040" cy="3996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39960"/>
                <a:gd name="textAreaBottom" fmla="*/ 40320 h 39960"/>
              </a:gdLst>
              <a:ahLst/>
              <a:rect l="textAreaLeft" t="textAreaTop" r="textAreaRight" b="textAreaBottom"/>
              <a:pathLst>
                <a:path w="1241" h="1242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8" name="Google Shape;88;p2"/>
            <p:cNvSpPr/>
            <p:nvPr/>
          </p:nvSpPr>
          <p:spPr>
            <a:xfrm rot="5400000">
              <a:off x="747720" y="4344120"/>
              <a:ext cx="41040" cy="3996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39960"/>
                <a:gd name="textAreaBottom" fmla="*/ 40320 h 39960"/>
              </a:gdLst>
              <a:ahLst/>
              <a:rect l="textAreaLeft" t="textAreaTop" r="textAreaRight" b="textAreaBottom"/>
              <a:pathLst>
                <a:path w="1241" h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9" name="Google Shape;89;p2"/>
            <p:cNvSpPr/>
            <p:nvPr/>
          </p:nvSpPr>
          <p:spPr>
            <a:xfrm rot="5400000">
              <a:off x="747720" y="4645800"/>
              <a:ext cx="41040" cy="3996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39960"/>
                <a:gd name="textAreaBottom" fmla="*/ 40320 h 39960"/>
              </a:gdLst>
              <a:ahLst/>
              <a:rect l="textAreaLeft" t="textAreaTop" r="textAreaRight" b="textAreaBottom"/>
              <a:pathLst>
                <a:path w="1242" h="1241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0" name="Google Shape;90;p2"/>
            <p:cNvSpPr/>
            <p:nvPr/>
          </p:nvSpPr>
          <p:spPr>
            <a:xfrm rot="5400000">
              <a:off x="747720" y="4947480"/>
              <a:ext cx="41040" cy="3996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39960"/>
                <a:gd name="textAreaBottom" fmla="*/ 40320 h 39960"/>
              </a:gdLst>
              <a:ahLst/>
              <a:rect l="textAreaLeft" t="textAreaTop" r="textAreaRight" b="textAreaBottom"/>
              <a:pathLst>
                <a:path w="1241" h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1" name="Google Shape;91;p2"/>
            <p:cNvSpPr/>
            <p:nvPr/>
          </p:nvSpPr>
          <p:spPr>
            <a:xfrm rot="5400000">
              <a:off x="1021320" y="4344120"/>
              <a:ext cx="41040" cy="4032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320"/>
                <a:gd name="textAreaBottom" fmla="*/ 40680 h 4032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2" name="Google Shape;92;p2"/>
            <p:cNvSpPr/>
            <p:nvPr/>
          </p:nvSpPr>
          <p:spPr>
            <a:xfrm rot="5400000">
              <a:off x="1021320" y="4645800"/>
              <a:ext cx="41040" cy="4032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320"/>
                <a:gd name="textAreaBottom" fmla="*/ 40680 h 4032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3" name="Google Shape;93;p2"/>
            <p:cNvSpPr/>
            <p:nvPr/>
          </p:nvSpPr>
          <p:spPr>
            <a:xfrm rot="5400000">
              <a:off x="1021320" y="4947480"/>
              <a:ext cx="41040" cy="4032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320"/>
                <a:gd name="textAreaBottom" fmla="*/ 40680 h 4032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4" name="Google Shape;94;p2"/>
            <p:cNvSpPr/>
            <p:nvPr/>
          </p:nvSpPr>
          <p:spPr>
            <a:xfrm rot="5400000">
              <a:off x="1294920" y="4344120"/>
              <a:ext cx="41040" cy="4032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320"/>
                <a:gd name="textAreaBottom" fmla="*/ 40680 h 4032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5" name="Google Shape;95;p2"/>
            <p:cNvSpPr/>
            <p:nvPr/>
          </p:nvSpPr>
          <p:spPr>
            <a:xfrm rot="5400000">
              <a:off x="1294920" y="4645800"/>
              <a:ext cx="41040" cy="4032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320"/>
                <a:gd name="textAreaBottom" fmla="*/ 40680 h 4032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" name="Google Shape;96;p2"/>
            <p:cNvSpPr/>
            <p:nvPr/>
          </p:nvSpPr>
          <p:spPr>
            <a:xfrm rot="5400000">
              <a:off x="1294920" y="4947480"/>
              <a:ext cx="41040" cy="4032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320"/>
                <a:gd name="textAreaBottom" fmla="*/ 40680 h 4032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87" name="Google Shape;97;p2"/>
          <p:cNvGrpSpPr/>
          <p:nvPr/>
        </p:nvGrpSpPr>
        <p:grpSpPr>
          <a:xfrm>
            <a:off x="1983960" y="-172800"/>
            <a:ext cx="1235880" cy="600840"/>
            <a:chOff x="1983960" y="-172800"/>
            <a:chExt cx="1235880" cy="600840"/>
          </a:xfrm>
        </p:grpSpPr>
        <p:sp>
          <p:nvSpPr>
            <p:cNvPr id="88" name="Google Shape;98;p2"/>
            <p:cNvSpPr/>
            <p:nvPr/>
          </p:nvSpPr>
          <p:spPr>
            <a:xfrm>
              <a:off x="1983960" y="38664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9" name="Google Shape;99;p2"/>
            <p:cNvSpPr/>
            <p:nvPr/>
          </p:nvSpPr>
          <p:spPr>
            <a:xfrm>
              <a:off x="2282400" y="38664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0" name="Google Shape;100;p2"/>
            <p:cNvSpPr/>
            <p:nvPr/>
          </p:nvSpPr>
          <p:spPr>
            <a:xfrm>
              <a:off x="2581200" y="38664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1" name="Google Shape;101;p2"/>
            <p:cNvSpPr/>
            <p:nvPr/>
          </p:nvSpPr>
          <p:spPr>
            <a:xfrm>
              <a:off x="2880000" y="386640"/>
              <a:ext cx="41040" cy="4140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2" name="Google Shape;102;p2"/>
            <p:cNvSpPr/>
            <p:nvPr/>
          </p:nvSpPr>
          <p:spPr>
            <a:xfrm>
              <a:off x="3178440" y="38664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3" name="Google Shape;103;p2"/>
            <p:cNvSpPr/>
            <p:nvPr/>
          </p:nvSpPr>
          <p:spPr>
            <a:xfrm>
              <a:off x="1983960" y="10728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4" name="Google Shape;104;p2"/>
            <p:cNvSpPr/>
            <p:nvPr/>
          </p:nvSpPr>
          <p:spPr>
            <a:xfrm>
              <a:off x="2282400" y="10728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5" name="Google Shape;105;p2"/>
            <p:cNvSpPr/>
            <p:nvPr/>
          </p:nvSpPr>
          <p:spPr>
            <a:xfrm>
              <a:off x="2581200" y="10728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6" name="Google Shape;106;p2"/>
            <p:cNvSpPr/>
            <p:nvPr/>
          </p:nvSpPr>
          <p:spPr>
            <a:xfrm>
              <a:off x="2880000" y="10728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7" name="Google Shape;107;p2"/>
            <p:cNvSpPr/>
            <p:nvPr/>
          </p:nvSpPr>
          <p:spPr>
            <a:xfrm>
              <a:off x="3178440" y="10728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8" name="Google Shape;108;p2"/>
            <p:cNvSpPr/>
            <p:nvPr/>
          </p:nvSpPr>
          <p:spPr>
            <a:xfrm>
              <a:off x="1983960" y="-1728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9" name="Google Shape;109;p2"/>
            <p:cNvSpPr/>
            <p:nvPr/>
          </p:nvSpPr>
          <p:spPr>
            <a:xfrm>
              <a:off x="2282400" y="-1728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00" name="Google Shape;110;p2"/>
            <p:cNvSpPr/>
            <p:nvPr/>
          </p:nvSpPr>
          <p:spPr>
            <a:xfrm>
              <a:off x="2581200" y="-1728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01" name="Google Shape;111;p2"/>
            <p:cNvSpPr/>
            <p:nvPr/>
          </p:nvSpPr>
          <p:spPr>
            <a:xfrm>
              <a:off x="2880000" y="-17280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02" name="Google Shape;112;p2"/>
            <p:cNvSpPr/>
            <p:nvPr/>
          </p:nvSpPr>
          <p:spPr>
            <a:xfrm>
              <a:off x="3178440" y="-1728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103" name="Google Shape;113;p2"/>
          <p:cNvSpPr/>
          <p:nvPr/>
        </p:nvSpPr>
        <p:spPr>
          <a:xfrm rot="16200000">
            <a:off x="7781400" y="3643560"/>
            <a:ext cx="153360" cy="265392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04" name="Google Shape;114;p2"/>
          <p:cNvSpPr/>
          <p:nvPr/>
        </p:nvSpPr>
        <p:spPr>
          <a:xfrm>
            <a:off x="518040" y="-636120"/>
            <a:ext cx="1324440" cy="1324440"/>
          </a:xfrm>
          <a:prstGeom prst="ellipse">
            <a:avLst/>
          </a:prstGeom>
          <a:solidFill>
            <a:schemeClr val="accent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105" name="Google Shape;115;p2"/>
          <p:cNvGrpSpPr/>
          <p:nvPr/>
        </p:nvGrpSpPr>
        <p:grpSpPr>
          <a:xfrm>
            <a:off x="-1456920" y="-1080000"/>
            <a:ext cx="2937600" cy="2937960"/>
            <a:chOff x="-1456920" y="-1080000"/>
            <a:chExt cx="2937600" cy="2937960"/>
          </a:xfrm>
        </p:grpSpPr>
        <p:cxnSp>
          <p:nvCxnSpPr>
            <p:cNvPr id="106" name="Google Shape;116;p2"/>
            <p:cNvCxnSpPr/>
            <p:nvPr/>
          </p:nvCxnSpPr>
          <p:spPr>
            <a:xfrm flipV="1">
              <a:off x="-1456920" y="-1080000"/>
              <a:ext cx="2480760" cy="248112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107" name="Google Shape;117;p2"/>
            <p:cNvCxnSpPr/>
            <p:nvPr/>
          </p:nvCxnSpPr>
          <p:spPr>
            <a:xfrm flipV="1">
              <a:off x="-1304640" y="-927720"/>
              <a:ext cx="2481120" cy="248112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108" name="Google Shape;118;p2"/>
            <p:cNvCxnSpPr/>
            <p:nvPr/>
          </p:nvCxnSpPr>
          <p:spPr>
            <a:xfrm flipV="1">
              <a:off x="-1152360" y="-775080"/>
              <a:ext cx="2481120" cy="248076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109" name="Google Shape;119;p2"/>
            <p:cNvCxnSpPr/>
            <p:nvPr/>
          </p:nvCxnSpPr>
          <p:spPr>
            <a:xfrm flipV="1">
              <a:off x="-999720" y="-622800"/>
              <a:ext cx="2480760" cy="248112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</p:grpSp>
      <p:grpSp>
        <p:nvGrpSpPr>
          <p:cNvPr id="110" name="Google Shape;120;p2"/>
          <p:cNvGrpSpPr/>
          <p:nvPr/>
        </p:nvGrpSpPr>
        <p:grpSpPr>
          <a:xfrm>
            <a:off x="7399080" y="2698200"/>
            <a:ext cx="2938320" cy="2937960"/>
            <a:chOff x="7399080" y="2698200"/>
            <a:chExt cx="2938320" cy="2937960"/>
          </a:xfrm>
        </p:grpSpPr>
        <p:cxnSp>
          <p:nvCxnSpPr>
            <p:cNvPr id="111" name="Google Shape;121;p2"/>
            <p:cNvCxnSpPr/>
            <p:nvPr/>
          </p:nvCxnSpPr>
          <p:spPr>
            <a:xfrm flipV="1">
              <a:off x="7399080" y="2698200"/>
              <a:ext cx="2481480" cy="248112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112" name="Google Shape;122;p2"/>
            <p:cNvCxnSpPr/>
            <p:nvPr/>
          </p:nvCxnSpPr>
          <p:spPr>
            <a:xfrm flipV="1">
              <a:off x="7551360" y="2850480"/>
              <a:ext cx="2481480" cy="248148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113" name="Google Shape;123;p2"/>
            <p:cNvCxnSpPr/>
            <p:nvPr/>
          </p:nvCxnSpPr>
          <p:spPr>
            <a:xfrm flipV="1">
              <a:off x="7704000" y="3002760"/>
              <a:ext cx="2481120" cy="248148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114" name="Google Shape;124;p2"/>
            <p:cNvCxnSpPr/>
            <p:nvPr/>
          </p:nvCxnSpPr>
          <p:spPr>
            <a:xfrm flipV="1">
              <a:off x="7856280" y="3155400"/>
              <a:ext cx="2481480" cy="248112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</p:grp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7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3287;p37"/>
          <p:cNvGrpSpPr/>
          <p:nvPr/>
        </p:nvGrpSpPr>
        <p:grpSpPr>
          <a:xfrm>
            <a:off x="0" y="0"/>
            <a:ext cx="9144000" cy="5209560"/>
            <a:chOff x="0" y="0"/>
            <a:chExt cx="9144000" cy="5209560"/>
          </a:xfrm>
        </p:grpSpPr>
        <p:grpSp>
          <p:nvGrpSpPr>
            <p:cNvPr id="153" name="Google Shape;3288;p37"/>
            <p:cNvGrpSpPr/>
            <p:nvPr/>
          </p:nvGrpSpPr>
          <p:grpSpPr>
            <a:xfrm>
              <a:off x="0" y="0"/>
              <a:ext cx="9143640" cy="5209560"/>
              <a:chOff x="0" y="0"/>
              <a:chExt cx="9143640" cy="5209560"/>
            </a:xfrm>
          </p:grpSpPr>
          <p:sp>
            <p:nvSpPr>
              <p:cNvPr id="154" name="Google Shape;3289;p37"/>
              <p:cNvSpPr/>
              <p:nvPr/>
            </p:nvSpPr>
            <p:spPr>
              <a:xfrm>
                <a:off x="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55" name="Google Shape;3290;p37"/>
              <p:cNvSpPr/>
              <p:nvPr/>
            </p:nvSpPr>
            <p:spPr>
              <a:xfrm>
                <a:off x="2181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56" name="Google Shape;3291;p37"/>
              <p:cNvSpPr/>
              <p:nvPr/>
            </p:nvSpPr>
            <p:spPr>
              <a:xfrm>
                <a:off x="435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57" name="Google Shape;3292;p37"/>
              <p:cNvSpPr/>
              <p:nvPr/>
            </p:nvSpPr>
            <p:spPr>
              <a:xfrm>
                <a:off x="653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58" name="Google Shape;3293;p37"/>
              <p:cNvSpPr/>
              <p:nvPr/>
            </p:nvSpPr>
            <p:spPr>
              <a:xfrm>
                <a:off x="871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59" name="Google Shape;3294;p37"/>
              <p:cNvSpPr/>
              <p:nvPr/>
            </p:nvSpPr>
            <p:spPr>
              <a:xfrm>
                <a:off x="1089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60" name="Google Shape;3295;p37"/>
              <p:cNvSpPr/>
              <p:nvPr/>
            </p:nvSpPr>
            <p:spPr>
              <a:xfrm>
                <a:off x="13078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61" name="Google Shape;3296;p37"/>
              <p:cNvSpPr/>
              <p:nvPr/>
            </p:nvSpPr>
            <p:spPr>
              <a:xfrm>
                <a:off x="1525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62" name="Google Shape;3297;p37"/>
              <p:cNvSpPr/>
              <p:nvPr/>
            </p:nvSpPr>
            <p:spPr>
              <a:xfrm>
                <a:off x="17434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63" name="Google Shape;3298;p37"/>
              <p:cNvSpPr/>
              <p:nvPr/>
            </p:nvSpPr>
            <p:spPr>
              <a:xfrm>
                <a:off x="1961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64" name="Google Shape;3299;p37"/>
              <p:cNvSpPr/>
              <p:nvPr/>
            </p:nvSpPr>
            <p:spPr>
              <a:xfrm>
                <a:off x="21794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65" name="Google Shape;3300;p37"/>
              <p:cNvSpPr/>
              <p:nvPr/>
            </p:nvSpPr>
            <p:spPr>
              <a:xfrm>
                <a:off x="23976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66" name="Google Shape;3301;p37"/>
              <p:cNvSpPr/>
              <p:nvPr/>
            </p:nvSpPr>
            <p:spPr>
              <a:xfrm>
                <a:off x="26150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67" name="Google Shape;3302;p37"/>
              <p:cNvSpPr/>
              <p:nvPr/>
            </p:nvSpPr>
            <p:spPr>
              <a:xfrm>
                <a:off x="283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68" name="Google Shape;3303;p37"/>
              <p:cNvSpPr/>
              <p:nvPr/>
            </p:nvSpPr>
            <p:spPr>
              <a:xfrm>
                <a:off x="305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69" name="Google Shape;3304;p37"/>
              <p:cNvSpPr/>
              <p:nvPr/>
            </p:nvSpPr>
            <p:spPr>
              <a:xfrm>
                <a:off x="326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70" name="Google Shape;3305;p37"/>
              <p:cNvSpPr/>
              <p:nvPr/>
            </p:nvSpPr>
            <p:spPr>
              <a:xfrm>
                <a:off x="348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71" name="Google Shape;3306;p37"/>
              <p:cNvSpPr/>
              <p:nvPr/>
            </p:nvSpPr>
            <p:spPr>
              <a:xfrm>
                <a:off x="3705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72" name="Google Shape;3307;p37"/>
              <p:cNvSpPr/>
              <p:nvPr/>
            </p:nvSpPr>
            <p:spPr>
              <a:xfrm>
                <a:off x="392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73" name="Google Shape;3308;p37"/>
              <p:cNvSpPr/>
              <p:nvPr/>
            </p:nvSpPr>
            <p:spPr>
              <a:xfrm>
                <a:off x="414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74" name="Google Shape;3309;p37"/>
              <p:cNvSpPr/>
              <p:nvPr/>
            </p:nvSpPr>
            <p:spPr>
              <a:xfrm>
                <a:off x="435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75" name="Google Shape;3310;p37"/>
              <p:cNvSpPr/>
              <p:nvPr/>
            </p:nvSpPr>
            <p:spPr>
              <a:xfrm>
                <a:off x="457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76" name="Google Shape;3311;p37"/>
              <p:cNvSpPr/>
              <p:nvPr/>
            </p:nvSpPr>
            <p:spPr>
              <a:xfrm>
                <a:off x="47948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77" name="Google Shape;3312;p37"/>
              <p:cNvSpPr/>
              <p:nvPr/>
            </p:nvSpPr>
            <p:spPr>
              <a:xfrm>
                <a:off x="5012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78" name="Google Shape;3313;p37"/>
              <p:cNvSpPr/>
              <p:nvPr/>
            </p:nvSpPr>
            <p:spPr>
              <a:xfrm>
                <a:off x="52308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79" name="Google Shape;3314;p37"/>
              <p:cNvSpPr/>
              <p:nvPr/>
            </p:nvSpPr>
            <p:spPr>
              <a:xfrm>
                <a:off x="5448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80" name="Google Shape;3315;p37"/>
              <p:cNvSpPr/>
              <p:nvPr/>
            </p:nvSpPr>
            <p:spPr>
              <a:xfrm>
                <a:off x="56664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81" name="Google Shape;3316;p37"/>
              <p:cNvSpPr/>
              <p:nvPr/>
            </p:nvSpPr>
            <p:spPr>
              <a:xfrm>
                <a:off x="5884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82" name="Google Shape;3317;p37"/>
              <p:cNvSpPr/>
              <p:nvPr/>
            </p:nvSpPr>
            <p:spPr>
              <a:xfrm>
                <a:off x="6102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83" name="Google Shape;3318;p37"/>
              <p:cNvSpPr/>
              <p:nvPr/>
            </p:nvSpPr>
            <p:spPr>
              <a:xfrm>
                <a:off x="6320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84" name="Google Shape;3319;p37"/>
              <p:cNvSpPr/>
              <p:nvPr/>
            </p:nvSpPr>
            <p:spPr>
              <a:xfrm>
                <a:off x="6538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85" name="Google Shape;3320;p37"/>
              <p:cNvSpPr/>
              <p:nvPr/>
            </p:nvSpPr>
            <p:spPr>
              <a:xfrm>
                <a:off x="20880" y="5012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86" name="Google Shape;3321;p37"/>
              <p:cNvSpPr/>
              <p:nvPr/>
            </p:nvSpPr>
            <p:spPr>
              <a:xfrm>
                <a:off x="20880" y="47948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87" name="Google Shape;3322;p37"/>
              <p:cNvSpPr/>
              <p:nvPr/>
            </p:nvSpPr>
            <p:spPr>
              <a:xfrm>
                <a:off x="20880" y="45766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88" name="Google Shape;3323;p37"/>
              <p:cNvSpPr/>
              <p:nvPr/>
            </p:nvSpPr>
            <p:spPr>
              <a:xfrm>
                <a:off x="20880" y="43592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89" name="Google Shape;3324;p37"/>
              <p:cNvSpPr/>
              <p:nvPr/>
            </p:nvSpPr>
            <p:spPr>
              <a:xfrm>
                <a:off x="20880" y="41410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90" name="Google Shape;3325;p37"/>
              <p:cNvSpPr/>
              <p:nvPr/>
            </p:nvSpPr>
            <p:spPr>
              <a:xfrm>
                <a:off x="20880" y="39229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91" name="Google Shape;3326;p37"/>
              <p:cNvSpPr/>
              <p:nvPr/>
            </p:nvSpPr>
            <p:spPr>
              <a:xfrm>
                <a:off x="20880" y="37051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92" name="Google Shape;3327;p37"/>
              <p:cNvSpPr/>
              <p:nvPr/>
            </p:nvSpPr>
            <p:spPr>
              <a:xfrm>
                <a:off x="20880" y="3486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93" name="Google Shape;3328;p37"/>
              <p:cNvSpPr/>
              <p:nvPr/>
            </p:nvSpPr>
            <p:spPr>
              <a:xfrm>
                <a:off x="20880" y="3269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94" name="Google Shape;3329;p37"/>
              <p:cNvSpPr/>
              <p:nvPr/>
            </p:nvSpPr>
            <p:spPr>
              <a:xfrm>
                <a:off x="20880" y="30513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95" name="Google Shape;3330;p37"/>
              <p:cNvSpPr/>
              <p:nvPr/>
            </p:nvSpPr>
            <p:spPr>
              <a:xfrm>
                <a:off x="20880" y="28332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96" name="Google Shape;3331;p37"/>
              <p:cNvSpPr/>
              <p:nvPr/>
            </p:nvSpPr>
            <p:spPr>
              <a:xfrm>
                <a:off x="20880" y="26150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97" name="Google Shape;3332;p37"/>
              <p:cNvSpPr/>
              <p:nvPr/>
            </p:nvSpPr>
            <p:spPr>
              <a:xfrm>
                <a:off x="20880" y="23976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98" name="Google Shape;3333;p37"/>
              <p:cNvSpPr/>
              <p:nvPr/>
            </p:nvSpPr>
            <p:spPr>
              <a:xfrm>
                <a:off x="20880" y="21794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99" name="Google Shape;3334;p37"/>
              <p:cNvSpPr/>
              <p:nvPr/>
            </p:nvSpPr>
            <p:spPr>
              <a:xfrm>
                <a:off x="20880" y="1961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00" name="Google Shape;3335;p37"/>
              <p:cNvSpPr/>
              <p:nvPr/>
            </p:nvSpPr>
            <p:spPr>
              <a:xfrm>
                <a:off x="20880" y="17434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01" name="Google Shape;3336;p37"/>
              <p:cNvSpPr/>
              <p:nvPr/>
            </p:nvSpPr>
            <p:spPr>
              <a:xfrm>
                <a:off x="20880" y="15253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02" name="Google Shape;3337;p37"/>
              <p:cNvSpPr/>
              <p:nvPr/>
            </p:nvSpPr>
            <p:spPr>
              <a:xfrm>
                <a:off x="20880" y="13078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03" name="Google Shape;3338;p37"/>
              <p:cNvSpPr/>
              <p:nvPr/>
            </p:nvSpPr>
            <p:spPr>
              <a:xfrm>
                <a:off x="20880" y="10897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04" name="Google Shape;3339;p37"/>
              <p:cNvSpPr/>
              <p:nvPr/>
            </p:nvSpPr>
            <p:spPr>
              <a:xfrm>
                <a:off x="20880" y="8715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05" name="Google Shape;3340;p37"/>
              <p:cNvSpPr/>
              <p:nvPr/>
            </p:nvSpPr>
            <p:spPr>
              <a:xfrm>
                <a:off x="20880" y="6537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06" name="Google Shape;3341;p37"/>
              <p:cNvSpPr/>
              <p:nvPr/>
            </p:nvSpPr>
            <p:spPr>
              <a:xfrm>
                <a:off x="20880" y="435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07" name="Google Shape;3342;p37"/>
              <p:cNvSpPr/>
              <p:nvPr/>
            </p:nvSpPr>
            <p:spPr>
              <a:xfrm>
                <a:off x="20880" y="218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08" name="Google Shape;3343;p37"/>
              <p:cNvSpPr/>
              <p:nvPr/>
            </p:nvSpPr>
            <p:spPr>
              <a:xfrm>
                <a:off x="6755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09" name="Google Shape;3344;p37"/>
              <p:cNvSpPr/>
              <p:nvPr/>
            </p:nvSpPr>
            <p:spPr>
              <a:xfrm>
                <a:off x="697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10" name="Google Shape;3345;p37"/>
              <p:cNvSpPr/>
              <p:nvPr/>
            </p:nvSpPr>
            <p:spPr>
              <a:xfrm>
                <a:off x="719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11" name="Google Shape;3346;p37"/>
              <p:cNvSpPr/>
              <p:nvPr/>
            </p:nvSpPr>
            <p:spPr>
              <a:xfrm>
                <a:off x="740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12" name="Google Shape;3347;p37"/>
              <p:cNvSpPr/>
              <p:nvPr/>
            </p:nvSpPr>
            <p:spPr>
              <a:xfrm>
                <a:off x="762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13" name="Google Shape;3348;p37"/>
              <p:cNvSpPr/>
              <p:nvPr/>
            </p:nvSpPr>
            <p:spPr>
              <a:xfrm>
                <a:off x="7844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14" name="Google Shape;3349;p37"/>
              <p:cNvSpPr/>
              <p:nvPr/>
            </p:nvSpPr>
            <p:spPr>
              <a:xfrm>
                <a:off x="806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15" name="Google Shape;3350;p37"/>
              <p:cNvSpPr/>
              <p:nvPr/>
            </p:nvSpPr>
            <p:spPr>
              <a:xfrm>
                <a:off x="828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16" name="Google Shape;3351;p37"/>
              <p:cNvSpPr/>
              <p:nvPr/>
            </p:nvSpPr>
            <p:spPr>
              <a:xfrm>
                <a:off x="849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17" name="Google Shape;3352;p37"/>
              <p:cNvSpPr/>
              <p:nvPr/>
            </p:nvSpPr>
            <p:spPr>
              <a:xfrm>
                <a:off x="871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18" name="Google Shape;3353;p37"/>
              <p:cNvSpPr/>
              <p:nvPr/>
            </p:nvSpPr>
            <p:spPr>
              <a:xfrm>
                <a:off x="8934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  <p:sp>
          <p:nvSpPr>
            <p:cNvPr id="219" name="Google Shape;3354;p37"/>
            <p:cNvSpPr/>
            <p:nvPr/>
          </p:nvSpPr>
          <p:spPr>
            <a:xfrm>
              <a:off x="9143640" y="0"/>
              <a:ext cx="360" cy="520956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209560"/>
                <a:gd name="textAreaBottom" fmla="*/ 5209920 h 5209560"/>
              </a:gdLst>
              <a:ahLst/>
              <a:rect l="textAreaLeft" t="textAreaTop" r="textAreaRight" b="textAreaBottom"/>
              <a:pathLst>
                <a:path fill="none" w="1" h="105580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w="475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pt-BR" sz="30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713160" y="1811520"/>
            <a:ext cx="5251680" cy="2320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Google Shape;3357;p37"/>
          <p:cNvSpPr/>
          <p:nvPr/>
        </p:nvSpPr>
        <p:spPr>
          <a:xfrm rot="16200000">
            <a:off x="7123320" y="2985480"/>
            <a:ext cx="123120" cy="400032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223" name="Google Shape;3358;p37"/>
          <p:cNvGrpSpPr/>
          <p:nvPr/>
        </p:nvGrpSpPr>
        <p:grpSpPr>
          <a:xfrm>
            <a:off x="6968880" y="3559680"/>
            <a:ext cx="2734920" cy="3115800"/>
            <a:chOff x="6968880" y="3559680"/>
            <a:chExt cx="2734920" cy="3115800"/>
          </a:xfrm>
        </p:grpSpPr>
        <p:cxnSp>
          <p:nvCxnSpPr>
            <p:cNvPr id="224" name="Google Shape;3359;p37"/>
            <p:cNvCxnSpPr/>
            <p:nvPr/>
          </p:nvCxnSpPr>
          <p:spPr>
            <a:xfrm flipV="1">
              <a:off x="6968880" y="3559680"/>
              <a:ext cx="2237040" cy="270396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225" name="Google Shape;3360;p37"/>
            <p:cNvCxnSpPr/>
            <p:nvPr/>
          </p:nvCxnSpPr>
          <p:spPr>
            <a:xfrm flipV="1">
              <a:off x="7135200" y="3696840"/>
              <a:ext cx="2236680" cy="270396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226" name="Google Shape;3361;p37"/>
            <p:cNvCxnSpPr/>
            <p:nvPr/>
          </p:nvCxnSpPr>
          <p:spPr>
            <a:xfrm flipV="1">
              <a:off x="7301160" y="3834360"/>
              <a:ext cx="2237040" cy="270396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227" name="Google Shape;3362;p37"/>
            <p:cNvCxnSpPr/>
            <p:nvPr/>
          </p:nvCxnSpPr>
          <p:spPr>
            <a:xfrm flipV="1">
              <a:off x="7467120" y="3971880"/>
              <a:ext cx="2237040" cy="270396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</p:grpSp>
      <p:grpSp>
        <p:nvGrpSpPr>
          <p:cNvPr id="228" name="Google Shape;3363;p37"/>
          <p:cNvGrpSpPr/>
          <p:nvPr/>
        </p:nvGrpSpPr>
        <p:grpSpPr>
          <a:xfrm>
            <a:off x="258840" y="4341960"/>
            <a:ext cx="1160280" cy="637920"/>
            <a:chOff x="258840" y="4341960"/>
            <a:chExt cx="1160280" cy="637920"/>
          </a:xfrm>
        </p:grpSpPr>
        <p:sp>
          <p:nvSpPr>
            <p:cNvPr id="229" name="Google Shape;3364;p37"/>
            <p:cNvSpPr/>
            <p:nvPr/>
          </p:nvSpPr>
          <p:spPr>
            <a:xfrm rot="5400000">
              <a:off x="25920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30" name="Google Shape;3365;p37"/>
            <p:cNvSpPr/>
            <p:nvPr/>
          </p:nvSpPr>
          <p:spPr>
            <a:xfrm rot="5400000">
              <a:off x="25920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31" name="Google Shape;3366;p37"/>
            <p:cNvSpPr/>
            <p:nvPr/>
          </p:nvSpPr>
          <p:spPr>
            <a:xfrm rot="5400000">
              <a:off x="25920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32" name="Google Shape;3367;p37"/>
            <p:cNvSpPr/>
            <p:nvPr/>
          </p:nvSpPr>
          <p:spPr>
            <a:xfrm rot="5400000">
              <a:off x="538920" y="434196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2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33" name="Google Shape;3368;p37"/>
            <p:cNvSpPr/>
            <p:nvPr/>
          </p:nvSpPr>
          <p:spPr>
            <a:xfrm rot="5400000">
              <a:off x="538920" y="46404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2" h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34" name="Google Shape;3369;p37"/>
            <p:cNvSpPr/>
            <p:nvPr/>
          </p:nvSpPr>
          <p:spPr>
            <a:xfrm rot="5400000">
              <a:off x="538920" y="49392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2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35" name="Google Shape;3370;p37"/>
            <p:cNvSpPr/>
            <p:nvPr/>
          </p:nvSpPr>
          <p:spPr>
            <a:xfrm rot="5400000">
              <a:off x="818640" y="434196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36" name="Google Shape;3371;p37"/>
            <p:cNvSpPr/>
            <p:nvPr/>
          </p:nvSpPr>
          <p:spPr>
            <a:xfrm rot="5400000">
              <a:off x="818640" y="46404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2" h="1241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37" name="Google Shape;3372;p37"/>
            <p:cNvSpPr/>
            <p:nvPr/>
          </p:nvSpPr>
          <p:spPr>
            <a:xfrm rot="5400000">
              <a:off x="818640" y="49392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38" name="Google Shape;3373;p37"/>
            <p:cNvSpPr/>
            <p:nvPr/>
          </p:nvSpPr>
          <p:spPr>
            <a:xfrm rot="5400000">
              <a:off x="109836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39" name="Google Shape;3374;p37"/>
            <p:cNvSpPr/>
            <p:nvPr/>
          </p:nvSpPr>
          <p:spPr>
            <a:xfrm rot="5400000">
              <a:off x="109836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40" name="Google Shape;3375;p37"/>
            <p:cNvSpPr/>
            <p:nvPr/>
          </p:nvSpPr>
          <p:spPr>
            <a:xfrm rot="5400000">
              <a:off x="109836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41" name="Google Shape;3376;p37"/>
            <p:cNvSpPr/>
            <p:nvPr/>
          </p:nvSpPr>
          <p:spPr>
            <a:xfrm rot="5400000">
              <a:off x="137808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42" name="Google Shape;3377;p37"/>
            <p:cNvSpPr/>
            <p:nvPr/>
          </p:nvSpPr>
          <p:spPr>
            <a:xfrm rot="5400000">
              <a:off x="137808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43" name="Google Shape;3378;p37"/>
            <p:cNvSpPr/>
            <p:nvPr/>
          </p:nvSpPr>
          <p:spPr>
            <a:xfrm rot="5400000">
              <a:off x="137808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7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3466;p39"/>
          <p:cNvSpPr/>
          <p:nvPr/>
        </p:nvSpPr>
        <p:spPr>
          <a:xfrm>
            <a:off x="-22680" y="-21960"/>
            <a:ext cx="9239400" cy="520992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281" name="Google Shape;3467;p39"/>
          <p:cNvGrpSpPr/>
          <p:nvPr/>
        </p:nvGrpSpPr>
        <p:grpSpPr>
          <a:xfrm>
            <a:off x="0" y="0"/>
            <a:ext cx="9144000" cy="5209560"/>
            <a:chOff x="0" y="0"/>
            <a:chExt cx="9144000" cy="5209560"/>
          </a:xfrm>
        </p:grpSpPr>
        <p:grpSp>
          <p:nvGrpSpPr>
            <p:cNvPr id="282" name="Google Shape;3468;p39"/>
            <p:cNvGrpSpPr/>
            <p:nvPr/>
          </p:nvGrpSpPr>
          <p:grpSpPr>
            <a:xfrm>
              <a:off x="0" y="0"/>
              <a:ext cx="9143640" cy="5209560"/>
              <a:chOff x="0" y="0"/>
              <a:chExt cx="9143640" cy="5209560"/>
            </a:xfrm>
          </p:grpSpPr>
          <p:sp>
            <p:nvSpPr>
              <p:cNvPr id="283" name="Google Shape;3469;p39"/>
              <p:cNvSpPr/>
              <p:nvPr/>
            </p:nvSpPr>
            <p:spPr>
              <a:xfrm>
                <a:off x="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84" name="Google Shape;3470;p39"/>
              <p:cNvSpPr/>
              <p:nvPr/>
            </p:nvSpPr>
            <p:spPr>
              <a:xfrm>
                <a:off x="2181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85" name="Google Shape;3471;p39"/>
              <p:cNvSpPr/>
              <p:nvPr/>
            </p:nvSpPr>
            <p:spPr>
              <a:xfrm>
                <a:off x="435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86" name="Google Shape;3472;p39"/>
              <p:cNvSpPr/>
              <p:nvPr/>
            </p:nvSpPr>
            <p:spPr>
              <a:xfrm>
                <a:off x="653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87" name="Google Shape;3473;p39"/>
              <p:cNvSpPr/>
              <p:nvPr/>
            </p:nvSpPr>
            <p:spPr>
              <a:xfrm>
                <a:off x="871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88" name="Google Shape;3474;p39"/>
              <p:cNvSpPr/>
              <p:nvPr/>
            </p:nvSpPr>
            <p:spPr>
              <a:xfrm>
                <a:off x="1089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89" name="Google Shape;3475;p39"/>
              <p:cNvSpPr/>
              <p:nvPr/>
            </p:nvSpPr>
            <p:spPr>
              <a:xfrm>
                <a:off x="13078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90" name="Google Shape;3476;p39"/>
              <p:cNvSpPr/>
              <p:nvPr/>
            </p:nvSpPr>
            <p:spPr>
              <a:xfrm>
                <a:off x="1525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91" name="Google Shape;3477;p39"/>
              <p:cNvSpPr/>
              <p:nvPr/>
            </p:nvSpPr>
            <p:spPr>
              <a:xfrm>
                <a:off x="17434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92" name="Google Shape;3478;p39"/>
              <p:cNvSpPr/>
              <p:nvPr/>
            </p:nvSpPr>
            <p:spPr>
              <a:xfrm>
                <a:off x="1961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93" name="Google Shape;3479;p39"/>
              <p:cNvSpPr/>
              <p:nvPr/>
            </p:nvSpPr>
            <p:spPr>
              <a:xfrm>
                <a:off x="21794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94" name="Google Shape;3480;p39"/>
              <p:cNvSpPr/>
              <p:nvPr/>
            </p:nvSpPr>
            <p:spPr>
              <a:xfrm>
                <a:off x="23976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95" name="Google Shape;3481;p39"/>
              <p:cNvSpPr/>
              <p:nvPr/>
            </p:nvSpPr>
            <p:spPr>
              <a:xfrm>
                <a:off x="26150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96" name="Google Shape;3482;p39"/>
              <p:cNvSpPr/>
              <p:nvPr/>
            </p:nvSpPr>
            <p:spPr>
              <a:xfrm>
                <a:off x="283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97" name="Google Shape;3483;p39"/>
              <p:cNvSpPr/>
              <p:nvPr/>
            </p:nvSpPr>
            <p:spPr>
              <a:xfrm>
                <a:off x="305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98" name="Google Shape;3484;p39"/>
              <p:cNvSpPr/>
              <p:nvPr/>
            </p:nvSpPr>
            <p:spPr>
              <a:xfrm>
                <a:off x="326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299" name="Google Shape;3485;p39"/>
              <p:cNvSpPr/>
              <p:nvPr/>
            </p:nvSpPr>
            <p:spPr>
              <a:xfrm>
                <a:off x="348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00" name="Google Shape;3486;p39"/>
              <p:cNvSpPr/>
              <p:nvPr/>
            </p:nvSpPr>
            <p:spPr>
              <a:xfrm>
                <a:off x="3705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01" name="Google Shape;3487;p39"/>
              <p:cNvSpPr/>
              <p:nvPr/>
            </p:nvSpPr>
            <p:spPr>
              <a:xfrm>
                <a:off x="392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02" name="Google Shape;3488;p39"/>
              <p:cNvSpPr/>
              <p:nvPr/>
            </p:nvSpPr>
            <p:spPr>
              <a:xfrm>
                <a:off x="414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03" name="Google Shape;3489;p39"/>
              <p:cNvSpPr/>
              <p:nvPr/>
            </p:nvSpPr>
            <p:spPr>
              <a:xfrm>
                <a:off x="435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04" name="Google Shape;3490;p39"/>
              <p:cNvSpPr/>
              <p:nvPr/>
            </p:nvSpPr>
            <p:spPr>
              <a:xfrm>
                <a:off x="457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05" name="Google Shape;3491;p39"/>
              <p:cNvSpPr/>
              <p:nvPr/>
            </p:nvSpPr>
            <p:spPr>
              <a:xfrm>
                <a:off x="47948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06" name="Google Shape;3492;p39"/>
              <p:cNvSpPr/>
              <p:nvPr/>
            </p:nvSpPr>
            <p:spPr>
              <a:xfrm>
                <a:off x="5012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07" name="Google Shape;3493;p39"/>
              <p:cNvSpPr/>
              <p:nvPr/>
            </p:nvSpPr>
            <p:spPr>
              <a:xfrm>
                <a:off x="52308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08" name="Google Shape;3494;p39"/>
              <p:cNvSpPr/>
              <p:nvPr/>
            </p:nvSpPr>
            <p:spPr>
              <a:xfrm>
                <a:off x="5448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09" name="Google Shape;3495;p39"/>
              <p:cNvSpPr/>
              <p:nvPr/>
            </p:nvSpPr>
            <p:spPr>
              <a:xfrm>
                <a:off x="56664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0" name="Google Shape;3496;p39"/>
              <p:cNvSpPr/>
              <p:nvPr/>
            </p:nvSpPr>
            <p:spPr>
              <a:xfrm>
                <a:off x="5884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1" name="Google Shape;3497;p39"/>
              <p:cNvSpPr/>
              <p:nvPr/>
            </p:nvSpPr>
            <p:spPr>
              <a:xfrm>
                <a:off x="6102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2" name="Google Shape;3498;p39"/>
              <p:cNvSpPr/>
              <p:nvPr/>
            </p:nvSpPr>
            <p:spPr>
              <a:xfrm>
                <a:off x="6320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3" name="Google Shape;3499;p39"/>
              <p:cNvSpPr/>
              <p:nvPr/>
            </p:nvSpPr>
            <p:spPr>
              <a:xfrm>
                <a:off x="6538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4" name="Google Shape;3500;p39"/>
              <p:cNvSpPr/>
              <p:nvPr/>
            </p:nvSpPr>
            <p:spPr>
              <a:xfrm>
                <a:off x="20880" y="5012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5" name="Google Shape;3501;p39"/>
              <p:cNvSpPr/>
              <p:nvPr/>
            </p:nvSpPr>
            <p:spPr>
              <a:xfrm>
                <a:off x="20880" y="47948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6" name="Google Shape;3502;p39"/>
              <p:cNvSpPr/>
              <p:nvPr/>
            </p:nvSpPr>
            <p:spPr>
              <a:xfrm>
                <a:off x="20880" y="45766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7" name="Google Shape;3503;p39"/>
              <p:cNvSpPr/>
              <p:nvPr/>
            </p:nvSpPr>
            <p:spPr>
              <a:xfrm>
                <a:off x="20880" y="43592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8" name="Google Shape;3504;p39"/>
              <p:cNvSpPr/>
              <p:nvPr/>
            </p:nvSpPr>
            <p:spPr>
              <a:xfrm>
                <a:off x="20880" y="41410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9" name="Google Shape;3505;p39"/>
              <p:cNvSpPr/>
              <p:nvPr/>
            </p:nvSpPr>
            <p:spPr>
              <a:xfrm>
                <a:off x="20880" y="39229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20" name="Google Shape;3506;p39"/>
              <p:cNvSpPr/>
              <p:nvPr/>
            </p:nvSpPr>
            <p:spPr>
              <a:xfrm>
                <a:off x="20880" y="37051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21" name="Google Shape;3507;p39"/>
              <p:cNvSpPr/>
              <p:nvPr/>
            </p:nvSpPr>
            <p:spPr>
              <a:xfrm>
                <a:off x="20880" y="3486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22" name="Google Shape;3508;p39"/>
              <p:cNvSpPr/>
              <p:nvPr/>
            </p:nvSpPr>
            <p:spPr>
              <a:xfrm>
                <a:off x="20880" y="3269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23" name="Google Shape;3509;p39"/>
              <p:cNvSpPr/>
              <p:nvPr/>
            </p:nvSpPr>
            <p:spPr>
              <a:xfrm>
                <a:off x="20880" y="30513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24" name="Google Shape;3510;p39"/>
              <p:cNvSpPr/>
              <p:nvPr/>
            </p:nvSpPr>
            <p:spPr>
              <a:xfrm>
                <a:off x="20880" y="28332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25" name="Google Shape;3511;p39"/>
              <p:cNvSpPr/>
              <p:nvPr/>
            </p:nvSpPr>
            <p:spPr>
              <a:xfrm>
                <a:off x="20880" y="26150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26" name="Google Shape;3512;p39"/>
              <p:cNvSpPr/>
              <p:nvPr/>
            </p:nvSpPr>
            <p:spPr>
              <a:xfrm>
                <a:off x="20880" y="23976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27" name="Google Shape;3513;p39"/>
              <p:cNvSpPr/>
              <p:nvPr/>
            </p:nvSpPr>
            <p:spPr>
              <a:xfrm>
                <a:off x="20880" y="21794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28" name="Google Shape;3514;p39"/>
              <p:cNvSpPr/>
              <p:nvPr/>
            </p:nvSpPr>
            <p:spPr>
              <a:xfrm>
                <a:off x="20880" y="1961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29" name="Google Shape;3515;p39"/>
              <p:cNvSpPr/>
              <p:nvPr/>
            </p:nvSpPr>
            <p:spPr>
              <a:xfrm>
                <a:off x="20880" y="17434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30" name="Google Shape;3516;p39"/>
              <p:cNvSpPr/>
              <p:nvPr/>
            </p:nvSpPr>
            <p:spPr>
              <a:xfrm>
                <a:off x="20880" y="15253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31" name="Google Shape;3517;p39"/>
              <p:cNvSpPr/>
              <p:nvPr/>
            </p:nvSpPr>
            <p:spPr>
              <a:xfrm>
                <a:off x="20880" y="13078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32" name="Google Shape;3518;p39"/>
              <p:cNvSpPr/>
              <p:nvPr/>
            </p:nvSpPr>
            <p:spPr>
              <a:xfrm>
                <a:off x="20880" y="10897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33" name="Google Shape;3519;p39"/>
              <p:cNvSpPr/>
              <p:nvPr/>
            </p:nvSpPr>
            <p:spPr>
              <a:xfrm>
                <a:off x="20880" y="8715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34" name="Google Shape;3520;p39"/>
              <p:cNvSpPr/>
              <p:nvPr/>
            </p:nvSpPr>
            <p:spPr>
              <a:xfrm>
                <a:off x="20880" y="6537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35" name="Google Shape;3521;p39"/>
              <p:cNvSpPr/>
              <p:nvPr/>
            </p:nvSpPr>
            <p:spPr>
              <a:xfrm>
                <a:off x="20880" y="435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36" name="Google Shape;3522;p39"/>
              <p:cNvSpPr/>
              <p:nvPr/>
            </p:nvSpPr>
            <p:spPr>
              <a:xfrm>
                <a:off x="20880" y="218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37" name="Google Shape;3523;p39"/>
              <p:cNvSpPr/>
              <p:nvPr/>
            </p:nvSpPr>
            <p:spPr>
              <a:xfrm>
                <a:off x="6755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38" name="Google Shape;3524;p39"/>
              <p:cNvSpPr/>
              <p:nvPr/>
            </p:nvSpPr>
            <p:spPr>
              <a:xfrm>
                <a:off x="697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39" name="Google Shape;3525;p39"/>
              <p:cNvSpPr/>
              <p:nvPr/>
            </p:nvSpPr>
            <p:spPr>
              <a:xfrm>
                <a:off x="719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40" name="Google Shape;3526;p39"/>
              <p:cNvSpPr/>
              <p:nvPr/>
            </p:nvSpPr>
            <p:spPr>
              <a:xfrm>
                <a:off x="740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41" name="Google Shape;3527;p39"/>
              <p:cNvSpPr/>
              <p:nvPr/>
            </p:nvSpPr>
            <p:spPr>
              <a:xfrm>
                <a:off x="762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42" name="Google Shape;3528;p39"/>
              <p:cNvSpPr/>
              <p:nvPr/>
            </p:nvSpPr>
            <p:spPr>
              <a:xfrm>
                <a:off x="7844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43" name="Google Shape;3529;p39"/>
              <p:cNvSpPr/>
              <p:nvPr/>
            </p:nvSpPr>
            <p:spPr>
              <a:xfrm>
                <a:off x="806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44" name="Google Shape;3530;p39"/>
              <p:cNvSpPr/>
              <p:nvPr/>
            </p:nvSpPr>
            <p:spPr>
              <a:xfrm>
                <a:off x="828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45" name="Google Shape;3531;p39"/>
              <p:cNvSpPr/>
              <p:nvPr/>
            </p:nvSpPr>
            <p:spPr>
              <a:xfrm>
                <a:off x="849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46" name="Google Shape;3532;p39"/>
              <p:cNvSpPr/>
              <p:nvPr/>
            </p:nvSpPr>
            <p:spPr>
              <a:xfrm>
                <a:off x="871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47" name="Google Shape;3533;p39"/>
              <p:cNvSpPr/>
              <p:nvPr/>
            </p:nvSpPr>
            <p:spPr>
              <a:xfrm>
                <a:off x="8934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  <p:sp>
          <p:nvSpPr>
            <p:cNvPr id="348" name="Google Shape;3534;p39"/>
            <p:cNvSpPr/>
            <p:nvPr/>
          </p:nvSpPr>
          <p:spPr>
            <a:xfrm>
              <a:off x="9143640" y="0"/>
              <a:ext cx="360" cy="520956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209560"/>
                <a:gd name="textAreaBottom" fmla="*/ 5209920 h 5209560"/>
              </a:gdLst>
              <a:ahLst/>
              <a:rect l="textAreaLeft" t="textAreaTop" r="textAreaRight" b="textAreaBottom"/>
              <a:pathLst>
                <a:path fill="none" w="1" h="105580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w="475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2181600" y="802440"/>
            <a:ext cx="4780440" cy="11289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pt-BR" sz="70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7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Google Shape;3537;p39"/>
          <p:cNvSpPr/>
          <p:nvPr/>
        </p:nvSpPr>
        <p:spPr>
          <a:xfrm>
            <a:off x="2647800" y="3618720"/>
            <a:ext cx="3847680" cy="72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chemeClr val="dk1"/>
                </a:solidFill>
                <a:latin typeface="Open Sans"/>
                <a:ea typeface="Open Sans"/>
              </a:rPr>
              <a:t>CREDITS: This presentation template was created by </a:t>
            </a:r>
            <a:r>
              <a:rPr b="1" lang="en" sz="1200" spc="-1" strike="noStrike" u="sng">
                <a:solidFill>
                  <a:schemeClr val="dk1"/>
                </a:solidFill>
                <a:uFillTx/>
                <a:latin typeface="Open Sans"/>
                <a:ea typeface="Open Sans"/>
                <a:hlinkClick r:id="rId2"/>
              </a:rPr>
              <a:t>Slidesgo</a:t>
            </a:r>
            <a:r>
              <a:rPr b="0" lang="en" sz="1200" spc="-1" strike="noStrike">
                <a:solidFill>
                  <a:schemeClr val="dk1"/>
                </a:solidFill>
                <a:latin typeface="Open Sans"/>
                <a:ea typeface="Open Sans"/>
              </a:rPr>
              <a:t>, including icons by </a:t>
            </a:r>
            <a:r>
              <a:rPr b="1" lang="en" sz="1200" spc="-1" strike="noStrike" u="sng">
                <a:solidFill>
                  <a:schemeClr val="dk1"/>
                </a:solidFill>
                <a:uFillTx/>
                <a:latin typeface="Open Sans"/>
                <a:ea typeface="Open Sans"/>
                <a:hlinkClick r:id="rId3"/>
              </a:rPr>
              <a:t>Flaticon</a:t>
            </a:r>
            <a:r>
              <a:rPr b="0" lang="en" sz="1200" spc="-1" strike="noStrike">
                <a:solidFill>
                  <a:schemeClr val="dk1"/>
                </a:solidFill>
                <a:latin typeface="Open Sans"/>
                <a:ea typeface="Open Sans"/>
              </a:rPr>
              <a:t>, infographics &amp; images by </a:t>
            </a:r>
            <a:r>
              <a:rPr b="1" lang="en" sz="1200" spc="-1" strike="noStrike" u="sng">
                <a:solidFill>
                  <a:schemeClr val="dk1"/>
                </a:solidFill>
                <a:uFillTx/>
                <a:latin typeface="Open Sans"/>
                <a:ea typeface="Open Sans"/>
                <a:hlinkClick r:id="rId4"/>
              </a:rPr>
              <a:t>Freepik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51" name="Google Shape;3538;p39"/>
          <p:cNvGrpSpPr/>
          <p:nvPr/>
        </p:nvGrpSpPr>
        <p:grpSpPr>
          <a:xfrm>
            <a:off x="7736400" y="4305240"/>
            <a:ext cx="1235880" cy="600480"/>
            <a:chOff x="7736400" y="4305240"/>
            <a:chExt cx="1235880" cy="600480"/>
          </a:xfrm>
        </p:grpSpPr>
        <p:sp>
          <p:nvSpPr>
            <p:cNvPr id="352" name="Google Shape;3539;p39"/>
            <p:cNvSpPr/>
            <p:nvPr/>
          </p:nvSpPr>
          <p:spPr>
            <a:xfrm flipV="1">
              <a:off x="7736400" y="430488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1400"/>
                <a:gd name="textAreaBottom" fmla="*/ 4140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53" name="Google Shape;3540;p39"/>
            <p:cNvSpPr/>
            <p:nvPr/>
          </p:nvSpPr>
          <p:spPr>
            <a:xfrm flipV="1">
              <a:off x="8035200" y="430488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1400"/>
                <a:gd name="textAreaBottom" fmla="*/ 4140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54" name="Google Shape;3541;p39"/>
            <p:cNvSpPr/>
            <p:nvPr/>
          </p:nvSpPr>
          <p:spPr>
            <a:xfrm flipV="1">
              <a:off x="8333640" y="430488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1400"/>
                <a:gd name="textAreaBottom" fmla="*/ 4140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55" name="Google Shape;3542;p39"/>
            <p:cNvSpPr/>
            <p:nvPr/>
          </p:nvSpPr>
          <p:spPr>
            <a:xfrm flipV="1">
              <a:off x="8632440" y="4304880"/>
              <a:ext cx="41040" cy="4140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-360 h 41400"/>
                <a:gd name="textAreaBottom" fmla="*/ 4140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56" name="Google Shape;3543;p39"/>
            <p:cNvSpPr/>
            <p:nvPr/>
          </p:nvSpPr>
          <p:spPr>
            <a:xfrm flipV="1">
              <a:off x="8930880" y="430488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1400"/>
                <a:gd name="textAreaBottom" fmla="*/ 4140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57" name="Google Shape;3544;p39"/>
            <p:cNvSpPr/>
            <p:nvPr/>
          </p:nvSpPr>
          <p:spPr>
            <a:xfrm flipV="1">
              <a:off x="7736400" y="458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0680"/>
                <a:gd name="textAreaBottom" fmla="*/ 4068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58" name="Google Shape;3545;p39"/>
            <p:cNvSpPr/>
            <p:nvPr/>
          </p:nvSpPr>
          <p:spPr>
            <a:xfrm flipV="1">
              <a:off x="8035200" y="458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0680"/>
                <a:gd name="textAreaBottom" fmla="*/ 4068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59" name="Google Shape;3546;p39"/>
            <p:cNvSpPr/>
            <p:nvPr/>
          </p:nvSpPr>
          <p:spPr>
            <a:xfrm flipV="1">
              <a:off x="8333640" y="458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0680"/>
                <a:gd name="textAreaBottom" fmla="*/ 4068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60" name="Google Shape;3547;p39"/>
            <p:cNvSpPr/>
            <p:nvPr/>
          </p:nvSpPr>
          <p:spPr>
            <a:xfrm flipV="1">
              <a:off x="8632440" y="458460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-360 h 40680"/>
                <a:gd name="textAreaBottom" fmla="*/ 4068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61" name="Google Shape;3548;p39"/>
            <p:cNvSpPr/>
            <p:nvPr/>
          </p:nvSpPr>
          <p:spPr>
            <a:xfrm flipV="1">
              <a:off x="8930880" y="458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0680"/>
                <a:gd name="textAreaBottom" fmla="*/ 4068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62" name="Google Shape;3549;p39"/>
            <p:cNvSpPr/>
            <p:nvPr/>
          </p:nvSpPr>
          <p:spPr>
            <a:xfrm flipV="1">
              <a:off x="7736400" y="486468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0680"/>
                <a:gd name="textAreaBottom" fmla="*/ 4068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63" name="Google Shape;3550;p39"/>
            <p:cNvSpPr/>
            <p:nvPr/>
          </p:nvSpPr>
          <p:spPr>
            <a:xfrm flipV="1">
              <a:off x="8035200" y="486468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0680"/>
                <a:gd name="textAreaBottom" fmla="*/ 4068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64" name="Google Shape;3551;p39"/>
            <p:cNvSpPr/>
            <p:nvPr/>
          </p:nvSpPr>
          <p:spPr>
            <a:xfrm flipV="1">
              <a:off x="8333640" y="486468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0680"/>
                <a:gd name="textAreaBottom" fmla="*/ 4068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65" name="Google Shape;3552;p39"/>
            <p:cNvSpPr/>
            <p:nvPr/>
          </p:nvSpPr>
          <p:spPr>
            <a:xfrm flipV="1">
              <a:off x="8632440" y="486468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-360 h 40680"/>
                <a:gd name="textAreaBottom" fmla="*/ 4068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66" name="Google Shape;3553;p39"/>
            <p:cNvSpPr/>
            <p:nvPr/>
          </p:nvSpPr>
          <p:spPr>
            <a:xfrm flipV="1">
              <a:off x="8930880" y="486468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-360 h 40680"/>
                <a:gd name="textAreaBottom" fmla="*/ 4068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367" name="Google Shape;3554;p39"/>
          <p:cNvGrpSpPr/>
          <p:nvPr/>
        </p:nvGrpSpPr>
        <p:grpSpPr>
          <a:xfrm>
            <a:off x="306000" y="1057320"/>
            <a:ext cx="600480" cy="1235880"/>
            <a:chOff x="306000" y="1057320"/>
            <a:chExt cx="600480" cy="1235880"/>
          </a:xfrm>
        </p:grpSpPr>
        <p:sp>
          <p:nvSpPr>
            <p:cNvPr id="368" name="Google Shape;3555;p39"/>
            <p:cNvSpPr/>
            <p:nvPr/>
          </p:nvSpPr>
          <p:spPr>
            <a:xfrm rot="5400000">
              <a:off x="306000" y="105732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69" name="Google Shape;3556;p39"/>
            <p:cNvSpPr/>
            <p:nvPr/>
          </p:nvSpPr>
          <p:spPr>
            <a:xfrm rot="5400000">
              <a:off x="306000" y="13557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70" name="Google Shape;3557;p39"/>
            <p:cNvSpPr/>
            <p:nvPr/>
          </p:nvSpPr>
          <p:spPr>
            <a:xfrm rot="5400000">
              <a:off x="306000" y="16545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71" name="Google Shape;3558;p39"/>
            <p:cNvSpPr/>
            <p:nvPr/>
          </p:nvSpPr>
          <p:spPr>
            <a:xfrm rot="5400000">
              <a:off x="306000" y="1953000"/>
              <a:ext cx="41040" cy="4140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72" name="Google Shape;3559;p39"/>
            <p:cNvSpPr/>
            <p:nvPr/>
          </p:nvSpPr>
          <p:spPr>
            <a:xfrm rot="5400000">
              <a:off x="306000" y="22518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73" name="Google Shape;3560;p39"/>
            <p:cNvSpPr/>
            <p:nvPr/>
          </p:nvSpPr>
          <p:spPr>
            <a:xfrm rot="5400000">
              <a:off x="585720" y="105768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74" name="Google Shape;3561;p39"/>
            <p:cNvSpPr/>
            <p:nvPr/>
          </p:nvSpPr>
          <p:spPr>
            <a:xfrm rot="5400000">
              <a:off x="585720" y="13561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75" name="Google Shape;3562;p39"/>
            <p:cNvSpPr/>
            <p:nvPr/>
          </p:nvSpPr>
          <p:spPr>
            <a:xfrm rot="5400000">
              <a:off x="585720" y="16549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76" name="Google Shape;3563;p39"/>
            <p:cNvSpPr/>
            <p:nvPr/>
          </p:nvSpPr>
          <p:spPr>
            <a:xfrm rot="5400000">
              <a:off x="585720" y="195336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77" name="Google Shape;3564;p39"/>
            <p:cNvSpPr/>
            <p:nvPr/>
          </p:nvSpPr>
          <p:spPr>
            <a:xfrm rot="5400000">
              <a:off x="585720" y="225216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78" name="Google Shape;3565;p39"/>
            <p:cNvSpPr/>
            <p:nvPr/>
          </p:nvSpPr>
          <p:spPr>
            <a:xfrm rot="5400000">
              <a:off x="865440" y="105768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79" name="Google Shape;3566;p39"/>
            <p:cNvSpPr/>
            <p:nvPr/>
          </p:nvSpPr>
          <p:spPr>
            <a:xfrm rot="5400000">
              <a:off x="865440" y="13561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80" name="Google Shape;3567;p39"/>
            <p:cNvSpPr/>
            <p:nvPr/>
          </p:nvSpPr>
          <p:spPr>
            <a:xfrm rot="5400000">
              <a:off x="865440" y="16549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81" name="Google Shape;3568;p39"/>
            <p:cNvSpPr/>
            <p:nvPr/>
          </p:nvSpPr>
          <p:spPr>
            <a:xfrm rot="5400000">
              <a:off x="865440" y="195336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82" name="Google Shape;3569;p39"/>
            <p:cNvSpPr/>
            <p:nvPr/>
          </p:nvSpPr>
          <p:spPr>
            <a:xfrm rot="5400000">
              <a:off x="865440" y="225216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383" name="Google Shape;3570;p39"/>
          <p:cNvGrpSpPr/>
          <p:nvPr/>
        </p:nvGrpSpPr>
        <p:grpSpPr>
          <a:xfrm>
            <a:off x="306000" y="232200"/>
            <a:ext cx="1236240" cy="600480"/>
            <a:chOff x="306000" y="232200"/>
            <a:chExt cx="1236240" cy="600480"/>
          </a:xfrm>
        </p:grpSpPr>
        <p:sp>
          <p:nvSpPr>
            <p:cNvPr id="384" name="Google Shape;3571;p39"/>
            <p:cNvSpPr/>
            <p:nvPr/>
          </p:nvSpPr>
          <p:spPr>
            <a:xfrm rot="10800000">
              <a:off x="1500840" y="232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85" name="Google Shape;3572;p39"/>
            <p:cNvSpPr/>
            <p:nvPr/>
          </p:nvSpPr>
          <p:spPr>
            <a:xfrm rot="10800000">
              <a:off x="1202040" y="232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86" name="Google Shape;3573;p39"/>
            <p:cNvSpPr/>
            <p:nvPr/>
          </p:nvSpPr>
          <p:spPr>
            <a:xfrm rot="10800000">
              <a:off x="903240" y="232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87" name="Google Shape;3574;p39"/>
            <p:cNvSpPr/>
            <p:nvPr/>
          </p:nvSpPr>
          <p:spPr>
            <a:xfrm rot="10800000">
              <a:off x="605160" y="232200"/>
              <a:ext cx="41040" cy="4140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88" name="Google Shape;3575;p39"/>
            <p:cNvSpPr/>
            <p:nvPr/>
          </p:nvSpPr>
          <p:spPr>
            <a:xfrm rot="10800000">
              <a:off x="306000" y="232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89" name="Google Shape;3576;p39"/>
            <p:cNvSpPr/>
            <p:nvPr/>
          </p:nvSpPr>
          <p:spPr>
            <a:xfrm rot="10800000">
              <a:off x="1500840" y="5119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90" name="Google Shape;3577;p39"/>
            <p:cNvSpPr/>
            <p:nvPr/>
          </p:nvSpPr>
          <p:spPr>
            <a:xfrm rot="10800000">
              <a:off x="1202040" y="5119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91" name="Google Shape;3578;p39"/>
            <p:cNvSpPr/>
            <p:nvPr/>
          </p:nvSpPr>
          <p:spPr>
            <a:xfrm rot="10800000">
              <a:off x="903240" y="5119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92" name="Google Shape;3579;p39"/>
            <p:cNvSpPr/>
            <p:nvPr/>
          </p:nvSpPr>
          <p:spPr>
            <a:xfrm rot="10800000">
              <a:off x="605160" y="51192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93" name="Google Shape;3580;p39"/>
            <p:cNvSpPr/>
            <p:nvPr/>
          </p:nvSpPr>
          <p:spPr>
            <a:xfrm rot="10800000">
              <a:off x="306000" y="5119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94" name="Google Shape;3581;p39"/>
            <p:cNvSpPr/>
            <p:nvPr/>
          </p:nvSpPr>
          <p:spPr>
            <a:xfrm rot="10800000">
              <a:off x="1500840" y="7920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95" name="Google Shape;3582;p39"/>
            <p:cNvSpPr/>
            <p:nvPr/>
          </p:nvSpPr>
          <p:spPr>
            <a:xfrm rot="10800000">
              <a:off x="1202040" y="7920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96" name="Google Shape;3583;p39"/>
            <p:cNvSpPr/>
            <p:nvPr/>
          </p:nvSpPr>
          <p:spPr>
            <a:xfrm rot="10800000">
              <a:off x="903240" y="7920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97" name="Google Shape;3584;p39"/>
            <p:cNvSpPr/>
            <p:nvPr/>
          </p:nvSpPr>
          <p:spPr>
            <a:xfrm rot="10800000">
              <a:off x="605160" y="79200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98" name="Google Shape;3585;p39"/>
            <p:cNvSpPr/>
            <p:nvPr/>
          </p:nvSpPr>
          <p:spPr>
            <a:xfrm rot="10800000">
              <a:off x="306000" y="7920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399" name="Google Shape;3586;p39"/>
          <p:cNvGrpSpPr/>
          <p:nvPr/>
        </p:nvGrpSpPr>
        <p:grpSpPr>
          <a:xfrm>
            <a:off x="-982440" y="3150360"/>
            <a:ext cx="3222000" cy="2579040"/>
            <a:chOff x="-982440" y="3150360"/>
            <a:chExt cx="3222000" cy="2579040"/>
          </a:xfrm>
        </p:grpSpPr>
        <p:cxnSp>
          <p:nvCxnSpPr>
            <p:cNvPr id="400" name="Google Shape;3587;p39"/>
            <p:cNvCxnSpPr/>
            <p:nvPr/>
          </p:nvCxnSpPr>
          <p:spPr>
            <a:xfrm>
              <a:off x="-982440" y="3674160"/>
              <a:ext cx="2843640" cy="2055600"/>
            </a:xfrm>
            <a:prstGeom prst="straightConnector1">
              <a:avLst/>
            </a:prstGeom>
            <a:ln w="19050">
              <a:solidFill>
                <a:srgbClr val="efbf60"/>
              </a:solidFill>
              <a:round/>
            </a:ln>
          </p:spPr>
        </p:cxnSp>
        <p:cxnSp>
          <p:nvCxnSpPr>
            <p:cNvPr id="401" name="Google Shape;3588;p39"/>
            <p:cNvCxnSpPr/>
            <p:nvPr/>
          </p:nvCxnSpPr>
          <p:spPr>
            <a:xfrm>
              <a:off x="-856080" y="3499560"/>
              <a:ext cx="2843640" cy="2055600"/>
            </a:xfrm>
            <a:prstGeom prst="straightConnector1">
              <a:avLst/>
            </a:prstGeom>
            <a:ln w="19050">
              <a:solidFill>
                <a:srgbClr val="efbf60"/>
              </a:solidFill>
              <a:round/>
            </a:ln>
          </p:spPr>
        </p:cxnSp>
        <p:cxnSp>
          <p:nvCxnSpPr>
            <p:cNvPr id="402" name="Google Shape;3589;p39"/>
            <p:cNvCxnSpPr/>
            <p:nvPr/>
          </p:nvCxnSpPr>
          <p:spPr>
            <a:xfrm>
              <a:off x="-730080" y="3324960"/>
              <a:ext cx="2844000" cy="2055600"/>
            </a:xfrm>
            <a:prstGeom prst="straightConnector1">
              <a:avLst/>
            </a:prstGeom>
            <a:ln w="19050">
              <a:solidFill>
                <a:srgbClr val="efbf60"/>
              </a:solidFill>
              <a:round/>
            </a:ln>
          </p:spPr>
        </p:cxnSp>
        <p:cxnSp>
          <p:nvCxnSpPr>
            <p:cNvPr id="403" name="Google Shape;3590;p39"/>
            <p:cNvCxnSpPr/>
            <p:nvPr/>
          </p:nvCxnSpPr>
          <p:spPr>
            <a:xfrm>
              <a:off x="-603720" y="3150360"/>
              <a:ext cx="2843640" cy="2055600"/>
            </a:xfrm>
            <a:prstGeom prst="straightConnector1">
              <a:avLst/>
            </a:prstGeom>
            <a:ln w="19050">
              <a:solidFill>
                <a:srgbClr val="efbf60"/>
              </a:solidFill>
              <a:round/>
            </a:ln>
          </p:spPr>
        </p:cxnSp>
      </p:grpSp>
      <p:sp>
        <p:nvSpPr>
          <p:cNvPr id="404" name="Google Shape;3591;p39"/>
          <p:cNvSpPr/>
          <p:nvPr/>
        </p:nvSpPr>
        <p:spPr>
          <a:xfrm rot="10800000">
            <a:off x="8891640" y="-128160"/>
            <a:ext cx="141120" cy="322272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405" name="Google Shape;3592;p39"/>
          <p:cNvGrpSpPr/>
          <p:nvPr/>
        </p:nvGrpSpPr>
        <p:grpSpPr>
          <a:xfrm>
            <a:off x="7191000" y="-693360"/>
            <a:ext cx="2676600" cy="3157560"/>
            <a:chOff x="7191000" y="-693360"/>
            <a:chExt cx="2676600" cy="3157560"/>
          </a:xfrm>
        </p:grpSpPr>
        <p:cxnSp>
          <p:nvCxnSpPr>
            <p:cNvPr id="406" name="Google Shape;3593;p39"/>
            <p:cNvCxnSpPr/>
            <p:nvPr/>
          </p:nvCxnSpPr>
          <p:spPr>
            <a:xfrm>
              <a:off x="7191000" y="-293760"/>
              <a:ext cx="2168640" cy="275832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407" name="Google Shape;3594;p39"/>
            <p:cNvCxnSpPr/>
            <p:nvPr/>
          </p:nvCxnSpPr>
          <p:spPr>
            <a:xfrm>
              <a:off x="7360560" y="-426960"/>
              <a:ext cx="2168280" cy="275832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408" name="Google Shape;3595;p39"/>
            <p:cNvCxnSpPr/>
            <p:nvPr/>
          </p:nvCxnSpPr>
          <p:spPr>
            <a:xfrm>
              <a:off x="7529760" y="-560160"/>
              <a:ext cx="2168640" cy="275832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409" name="Google Shape;3596;p39"/>
            <p:cNvCxnSpPr/>
            <p:nvPr/>
          </p:nvCxnSpPr>
          <p:spPr>
            <a:xfrm>
              <a:off x="7699320" y="-693360"/>
              <a:ext cx="2168640" cy="275868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</p:grpSp>
      <p:sp>
        <p:nvSpPr>
          <p:cNvPr id="4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7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126;p3"/>
          <p:cNvSpPr/>
          <p:nvPr/>
        </p:nvSpPr>
        <p:spPr>
          <a:xfrm>
            <a:off x="-22680" y="-21960"/>
            <a:ext cx="9239400" cy="520992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448" name="Google Shape;127;p3"/>
          <p:cNvGrpSpPr/>
          <p:nvPr/>
        </p:nvGrpSpPr>
        <p:grpSpPr>
          <a:xfrm>
            <a:off x="0" y="0"/>
            <a:ext cx="9144000" cy="5209560"/>
            <a:chOff x="0" y="0"/>
            <a:chExt cx="9144000" cy="5209560"/>
          </a:xfrm>
        </p:grpSpPr>
        <p:grpSp>
          <p:nvGrpSpPr>
            <p:cNvPr id="449" name="Google Shape;128;p3"/>
            <p:cNvGrpSpPr/>
            <p:nvPr/>
          </p:nvGrpSpPr>
          <p:grpSpPr>
            <a:xfrm>
              <a:off x="0" y="0"/>
              <a:ext cx="9143640" cy="5209560"/>
              <a:chOff x="0" y="0"/>
              <a:chExt cx="9143640" cy="5209560"/>
            </a:xfrm>
          </p:grpSpPr>
          <p:sp>
            <p:nvSpPr>
              <p:cNvPr id="450" name="Google Shape;129;p3"/>
              <p:cNvSpPr/>
              <p:nvPr/>
            </p:nvSpPr>
            <p:spPr>
              <a:xfrm>
                <a:off x="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51" name="Google Shape;130;p3"/>
              <p:cNvSpPr/>
              <p:nvPr/>
            </p:nvSpPr>
            <p:spPr>
              <a:xfrm>
                <a:off x="2181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52" name="Google Shape;131;p3"/>
              <p:cNvSpPr/>
              <p:nvPr/>
            </p:nvSpPr>
            <p:spPr>
              <a:xfrm>
                <a:off x="435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53" name="Google Shape;132;p3"/>
              <p:cNvSpPr/>
              <p:nvPr/>
            </p:nvSpPr>
            <p:spPr>
              <a:xfrm>
                <a:off x="653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54" name="Google Shape;133;p3"/>
              <p:cNvSpPr/>
              <p:nvPr/>
            </p:nvSpPr>
            <p:spPr>
              <a:xfrm>
                <a:off x="871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55" name="Google Shape;134;p3"/>
              <p:cNvSpPr/>
              <p:nvPr/>
            </p:nvSpPr>
            <p:spPr>
              <a:xfrm>
                <a:off x="1089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56" name="Google Shape;135;p3"/>
              <p:cNvSpPr/>
              <p:nvPr/>
            </p:nvSpPr>
            <p:spPr>
              <a:xfrm>
                <a:off x="13078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57" name="Google Shape;136;p3"/>
              <p:cNvSpPr/>
              <p:nvPr/>
            </p:nvSpPr>
            <p:spPr>
              <a:xfrm>
                <a:off x="1525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58" name="Google Shape;137;p3"/>
              <p:cNvSpPr/>
              <p:nvPr/>
            </p:nvSpPr>
            <p:spPr>
              <a:xfrm>
                <a:off x="17434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59" name="Google Shape;138;p3"/>
              <p:cNvSpPr/>
              <p:nvPr/>
            </p:nvSpPr>
            <p:spPr>
              <a:xfrm>
                <a:off x="1961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60" name="Google Shape;139;p3"/>
              <p:cNvSpPr/>
              <p:nvPr/>
            </p:nvSpPr>
            <p:spPr>
              <a:xfrm>
                <a:off x="21794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61" name="Google Shape;140;p3"/>
              <p:cNvSpPr/>
              <p:nvPr/>
            </p:nvSpPr>
            <p:spPr>
              <a:xfrm>
                <a:off x="23976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62" name="Google Shape;141;p3"/>
              <p:cNvSpPr/>
              <p:nvPr/>
            </p:nvSpPr>
            <p:spPr>
              <a:xfrm>
                <a:off x="26150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63" name="Google Shape;142;p3"/>
              <p:cNvSpPr/>
              <p:nvPr/>
            </p:nvSpPr>
            <p:spPr>
              <a:xfrm>
                <a:off x="283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64" name="Google Shape;143;p3"/>
              <p:cNvSpPr/>
              <p:nvPr/>
            </p:nvSpPr>
            <p:spPr>
              <a:xfrm>
                <a:off x="305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65" name="Google Shape;144;p3"/>
              <p:cNvSpPr/>
              <p:nvPr/>
            </p:nvSpPr>
            <p:spPr>
              <a:xfrm>
                <a:off x="326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66" name="Google Shape;145;p3"/>
              <p:cNvSpPr/>
              <p:nvPr/>
            </p:nvSpPr>
            <p:spPr>
              <a:xfrm>
                <a:off x="348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67" name="Google Shape;146;p3"/>
              <p:cNvSpPr/>
              <p:nvPr/>
            </p:nvSpPr>
            <p:spPr>
              <a:xfrm>
                <a:off x="3705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68" name="Google Shape;147;p3"/>
              <p:cNvSpPr/>
              <p:nvPr/>
            </p:nvSpPr>
            <p:spPr>
              <a:xfrm>
                <a:off x="392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69" name="Google Shape;148;p3"/>
              <p:cNvSpPr/>
              <p:nvPr/>
            </p:nvSpPr>
            <p:spPr>
              <a:xfrm>
                <a:off x="414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70" name="Google Shape;149;p3"/>
              <p:cNvSpPr/>
              <p:nvPr/>
            </p:nvSpPr>
            <p:spPr>
              <a:xfrm>
                <a:off x="435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71" name="Google Shape;150;p3"/>
              <p:cNvSpPr/>
              <p:nvPr/>
            </p:nvSpPr>
            <p:spPr>
              <a:xfrm>
                <a:off x="457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72" name="Google Shape;151;p3"/>
              <p:cNvSpPr/>
              <p:nvPr/>
            </p:nvSpPr>
            <p:spPr>
              <a:xfrm>
                <a:off x="47948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73" name="Google Shape;152;p3"/>
              <p:cNvSpPr/>
              <p:nvPr/>
            </p:nvSpPr>
            <p:spPr>
              <a:xfrm>
                <a:off x="5012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74" name="Google Shape;153;p3"/>
              <p:cNvSpPr/>
              <p:nvPr/>
            </p:nvSpPr>
            <p:spPr>
              <a:xfrm>
                <a:off x="52308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75" name="Google Shape;154;p3"/>
              <p:cNvSpPr/>
              <p:nvPr/>
            </p:nvSpPr>
            <p:spPr>
              <a:xfrm>
                <a:off x="5448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76" name="Google Shape;155;p3"/>
              <p:cNvSpPr/>
              <p:nvPr/>
            </p:nvSpPr>
            <p:spPr>
              <a:xfrm>
                <a:off x="56664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77" name="Google Shape;156;p3"/>
              <p:cNvSpPr/>
              <p:nvPr/>
            </p:nvSpPr>
            <p:spPr>
              <a:xfrm>
                <a:off x="5884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78" name="Google Shape;157;p3"/>
              <p:cNvSpPr/>
              <p:nvPr/>
            </p:nvSpPr>
            <p:spPr>
              <a:xfrm>
                <a:off x="6102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79" name="Google Shape;158;p3"/>
              <p:cNvSpPr/>
              <p:nvPr/>
            </p:nvSpPr>
            <p:spPr>
              <a:xfrm>
                <a:off x="6320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80" name="Google Shape;159;p3"/>
              <p:cNvSpPr/>
              <p:nvPr/>
            </p:nvSpPr>
            <p:spPr>
              <a:xfrm>
                <a:off x="6538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81" name="Google Shape;160;p3"/>
              <p:cNvSpPr/>
              <p:nvPr/>
            </p:nvSpPr>
            <p:spPr>
              <a:xfrm>
                <a:off x="20880" y="5012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82" name="Google Shape;161;p3"/>
              <p:cNvSpPr/>
              <p:nvPr/>
            </p:nvSpPr>
            <p:spPr>
              <a:xfrm>
                <a:off x="20880" y="47948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83" name="Google Shape;162;p3"/>
              <p:cNvSpPr/>
              <p:nvPr/>
            </p:nvSpPr>
            <p:spPr>
              <a:xfrm>
                <a:off x="20880" y="45766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84" name="Google Shape;163;p3"/>
              <p:cNvSpPr/>
              <p:nvPr/>
            </p:nvSpPr>
            <p:spPr>
              <a:xfrm>
                <a:off x="20880" y="43592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85" name="Google Shape;164;p3"/>
              <p:cNvSpPr/>
              <p:nvPr/>
            </p:nvSpPr>
            <p:spPr>
              <a:xfrm>
                <a:off x="20880" y="41410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86" name="Google Shape;165;p3"/>
              <p:cNvSpPr/>
              <p:nvPr/>
            </p:nvSpPr>
            <p:spPr>
              <a:xfrm>
                <a:off x="20880" y="39229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87" name="Google Shape;166;p3"/>
              <p:cNvSpPr/>
              <p:nvPr/>
            </p:nvSpPr>
            <p:spPr>
              <a:xfrm>
                <a:off x="20880" y="37051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88" name="Google Shape;167;p3"/>
              <p:cNvSpPr/>
              <p:nvPr/>
            </p:nvSpPr>
            <p:spPr>
              <a:xfrm>
                <a:off x="20880" y="3486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89" name="Google Shape;168;p3"/>
              <p:cNvSpPr/>
              <p:nvPr/>
            </p:nvSpPr>
            <p:spPr>
              <a:xfrm>
                <a:off x="20880" y="3269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90" name="Google Shape;169;p3"/>
              <p:cNvSpPr/>
              <p:nvPr/>
            </p:nvSpPr>
            <p:spPr>
              <a:xfrm>
                <a:off x="20880" y="30513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91" name="Google Shape;170;p3"/>
              <p:cNvSpPr/>
              <p:nvPr/>
            </p:nvSpPr>
            <p:spPr>
              <a:xfrm>
                <a:off x="20880" y="28332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92" name="Google Shape;171;p3"/>
              <p:cNvSpPr/>
              <p:nvPr/>
            </p:nvSpPr>
            <p:spPr>
              <a:xfrm>
                <a:off x="20880" y="26150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93" name="Google Shape;172;p3"/>
              <p:cNvSpPr/>
              <p:nvPr/>
            </p:nvSpPr>
            <p:spPr>
              <a:xfrm>
                <a:off x="20880" y="23976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94" name="Google Shape;173;p3"/>
              <p:cNvSpPr/>
              <p:nvPr/>
            </p:nvSpPr>
            <p:spPr>
              <a:xfrm>
                <a:off x="20880" y="21794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95" name="Google Shape;174;p3"/>
              <p:cNvSpPr/>
              <p:nvPr/>
            </p:nvSpPr>
            <p:spPr>
              <a:xfrm>
                <a:off x="20880" y="1961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96" name="Google Shape;175;p3"/>
              <p:cNvSpPr/>
              <p:nvPr/>
            </p:nvSpPr>
            <p:spPr>
              <a:xfrm>
                <a:off x="20880" y="17434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97" name="Google Shape;176;p3"/>
              <p:cNvSpPr/>
              <p:nvPr/>
            </p:nvSpPr>
            <p:spPr>
              <a:xfrm>
                <a:off x="20880" y="15253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98" name="Google Shape;177;p3"/>
              <p:cNvSpPr/>
              <p:nvPr/>
            </p:nvSpPr>
            <p:spPr>
              <a:xfrm>
                <a:off x="20880" y="13078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499" name="Google Shape;178;p3"/>
              <p:cNvSpPr/>
              <p:nvPr/>
            </p:nvSpPr>
            <p:spPr>
              <a:xfrm>
                <a:off x="20880" y="10897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00" name="Google Shape;179;p3"/>
              <p:cNvSpPr/>
              <p:nvPr/>
            </p:nvSpPr>
            <p:spPr>
              <a:xfrm>
                <a:off x="20880" y="8715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01" name="Google Shape;180;p3"/>
              <p:cNvSpPr/>
              <p:nvPr/>
            </p:nvSpPr>
            <p:spPr>
              <a:xfrm>
                <a:off x="20880" y="6537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02" name="Google Shape;181;p3"/>
              <p:cNvSpPr/>
              <p:nvPr/>
            </p:nvSpPr>
            <p:spPr>
              <a:xfrm>
                <a:off x="20880" y="435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03" name="Google Shape;182;p3"/>
              <p:cNvSpPr/>
              <p:nvPr/>
            </p:nvSpPr>
            <p:spPr>
              <a:xfrm>
                <a:off x="20880" y="218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04" name="Google Shape;183;p3"/>
              <p:cNvSpPr/>
              <p:nvPr/>
            </p:nvSpPr>
            <p:spPr>
              <a:xfrm>
                <a:off x="6755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05" name="Google Shape;184;p3"/>
              <p:cNvSpPr/>
              <p:nvPr/>
            </p:nvSpPr>
            <p:spPr>
              <a:xfrm>
                <a:off x="697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06" name="Google Shape;185;p3"/>
              <p:cNvSpPr/>
              <p:nvPr/>
            </p:nvSpPr>
            <p:spPr>
              <a:xfrm>
                <a:off x="719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07" name="Google Shape;186;p3"/>
              <p:cNvSpPr/>
              <p:nvPr/>
            </p:nvSpPr>
            <p:spPr>
              <a:xfrm>
                <a:off x="740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08" name="Google Shape;187;p3"/>
              <p:cNvSpPr/>
              <p:nvPr/>
            </p:nvSpPr>
            <p:spPr>
              <a:xfrm>
                <a:off x="762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09" name="Google Shape;188;p3"/>
              <p:cNvSpPr/>
              <p:nvPr/>
            </p:nvSpPr>
            <p:spPr>
              <a:xfrm>
                <a:off x="7844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10" name="Google Shape;189;p3"/>
              <p:cNvSpPr/>
              <p:nvPr/>
            </p:nvSpPr>
            <p:spPr>
              <a:xfrm>
                <a:off x="806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11" name="Google Shape;190;p3"/>
              <p:cNvSpPr/>
              <p:nvPr/>
            </p:nvSpPr>
            <p:spPr>
              <a:xfrm>
                <a:off x="828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12" name="Google Shape;191;p3"/>
              <p:cNvSpPr/>
              <p:nvPr/>
            </p:nvSpPr>
            <p:spPr>
              <a:xfrm>
                <a:off x="849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13" name="Google Shape;192;p3"/>
              <p:cNvSpPr/>
              <p:nvPr/>
            </p:nvSpPr>
            <p:spPr>
              <a:xfrm>
                <a:off x="871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514" name="Google Shape;193;p3"/>
              <p:cNvSpPr/>
              <p:nvPr/>
            </p:nvSpPr>
            <p:spPr>
              <a:xfrm>
                <a:off x="8934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  <p:sp>
          <p:nvSpPr>
            <p:cNvPr id="515" name="Google Shape;194;p3"/>
            <p:cNvSpPr/>
            <p:nvPr/>
          </p:nvSpPr>
          <p:spPr>
            <a:xfrm>
              <a:off x="9143640" y="0"/>
              <a:ext cx="360" cy="520956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209560"/>
                <a:gd name="textAreaBottom" fmla="*/ 5209920 h 5209560"/>
              </a:gdLst>
              <a:ahLst/>
              <a:rect l="textAreaLeft" t="textAreaTop" r="textAreaRight" b="textAreaBottom"/>
              <a:pathLst>
                <a:path fill="none" w="1" h="105580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w="475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516" name="PlaceHolder 1"/>
          <p:cNvSpPr>
            <a:spLocks noGrp="1"/>
          </p:cNvSpPr>
          <p:nvPr>
            <p:ph type="title"/>
          </p:nvPr>
        </p:nvSpPr>
        <p:spPr>
          <a:xfrm>
            <a:off x="713160" y="2212200"/>
            <a:ext cx="5696640" cy="84132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pt-BR" sz="50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7" name="PlaceHolder 2"/>
          <p:cNvSpPr>
            <a:spLocks noGrp="1"/>
          </p:cNvSpPr>
          <p:nvPr>
            <p:ph type="title"/>
          </p:nvPr>
        </p:nvSpPr>
        <p:spPr>
          <a:xfrm>
            <a:off x="713160" y="1069560"/>
            <a:ext cx="1545480" cy="1060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t-BR" sz="7000" spc="-1" strike="noStrike">
                <a:solidFill>
                  <a:schemeClr val="accent4"/>
                </a:solidFill>
                <a:latin typeface="Archivo Black"/>
                <a:ea typeface="Archivo Black"/>
              </a:rPr>
              <a:t>xx%</a:t>
            </a:r>
            <a:endParaRPr b="0" lang="pt-BR" sz="7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8" name="Google Shape;198;p3"/>
          <p:cNvSpPr/>
          <p:nvPr/>
        </p:nvSpPr>
        <p:spPr>
          <a:xfrm>
            <a:off x="8107560" y="3312000"/>
            <a:ext cx="877680" cy="877680"/>
          </a:xfrm>
          <a:prstGeom prst="rtTriangle">
            <a:avLst/>
          </a:prstGeom>
          <a:solidFill>
            <a:schemeClr val="accent1"/>
          </a:solidFill>
          <a:ln w="9525">
            <a:solidFill>
              <a:srgbClr val="47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519" name="Google Shape;199;p3"/>
          <p:cNvSpPr/>
          <p:nvPr/>
        </p:nvSpPr>
        <p:spPr>
          <a:xfrm>
            <a:off x="7540560" y="109800"/>
            <a:ext cx="1293840" cy="1293840"/>
          </a:xfrm>
          <a:prstGeom prst="rtTriangle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520" name="Google Shape;200;p3"/>
          <p:cNvSpPr/>
          <p:nvPr/>
        </p:nvSpPr>
        <p:spPr>
          <a:xfrm>
            <a:off x="7736400" y="600120"/>
            <a:ext cx="1293840" cy="1293840"/>
          </a:xfrm>
          <a:prstGeom prst="rtTriangle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521" name="Google Shape;201;p3"/>
          <p:cNvGrpSpPr/>
          <p:nvPr/>
        </p:nvGrpSpPr>
        <p:grpSpPr>
          <a:xfrm>
            <a:off x="8328600" y="2847600"/>
            <a:ext cx="600480" cy="1235880"/>
            <a:chOff x="8328600" y="2847600"/>
            <a:chExt cx="600480" cy="1235880"/>
          </a:xfrm>
        </p:grpSpPr>
        <p:sp>
          <p:nvSpPr>
            <p:cNvPr id="522" name="Google Shape;202;p3"/>
            <p:cNvSpPr/>
            <p:nvPr/>
          </p:nvSpPr>
          <p:spPr>
            <a:xfrm rot="16200000">
              <a:off x="8887680" y="404208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23" name="Google Shape;203;p3"/>
            <p:cNvSpPr/>
            <p:nvPr/>
          </p:nvSpPr>
          <p:spPr>
            <a:xfrm rot="16200000">
              <a:off x="8887680" y="374364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24" name="Google Shape;204;p3"/>
            <p:cNvSpPr/>
            <p:nvPr/>
          </p:nvSpPr>
          <p:spPr>
            <a:xfrm rot="16200000">
              <a:off x="8887680" y="344484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25" name="Google Shape;205;p3"/>
            <p:cNvSpPr/>
            <p:nvPr/>
          </p:nvSpPr>
          <p:spPr>
            <a:xfrm rot="16200000">
              <a:off x="8887680" y="3146040"/>
              <a:ext cx="41040" cy="4140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26" name="Google Shape;206;p3"/>
            <p:cNvSpPr/>
            <p:nvPr/>
          </p:nvSpPr>
          <p:spPr>
            <a:xfrm rot="16200000">
              <a:off x="8887680" y="28476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27" name="Google Shape;207;p3"/>
            <p:cNvSpPr/>
            <p:nvPr/>
          </p:nvSpPr>
          <p:spPr>
            <a:xfrm rot="16200000">
              <a:off x="8607960" y="404244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28" name="Google Shape;208;p3"/>
            <p:cNvSpPr/>
            <p:nvPr/>
          </p:nvSpPr>
          <p:spPr>
            <a:xfrm rot="16200000">
              <a:off x="8607960" y="37440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29" name="Google Shape;209;p3"/>
            <p:cNvSpPr/>
            <p:nvPr/>
          </p:nvSpPr>
          <p:spPr>
            <a:xfrm rot="16200000">
              <a:off x="8607960" y="34452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30" name="Google Shape;210;p3"/>
            <p:cNvSpPr/>
            <p:nvPr/>
          </p:nvSpPr>
          <p:spPr>
            <a:xfrm rot="16200000">
              <a:off x="8607960" y="314640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31" name="Google Shape;211;p3"/>
            <p:cNvSpPr/>
            <p:nvPr/>
          </p:nvSpPr>
          <p:spPr>
            <a:xfrm rot="16200000">
              <a:off x="8607960" y="284796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32" name="Google Shape;212;p3"/>
            <p:cNvSpPr/>
            <p:nvPr/>
          </p:nvSpPr>
          <p:spPr>
            <a:xfrm rot="16200000">
              <a:off x="8328240" y="404244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33" name="Google Shape;213;p3"/>
            <p:cNvSpPr/>
            <p:nvPr/>
          </p:nvSpPr>
          <p:spPr>
            <a:xfrm rot="16200000">
              <a:off x="8328240" y="37440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34" name="Google Shape;214;p3"/>
            <p:cNvSpPr/>
            <p:nvPr/>
          </p:nvSpPr>
          <p:spPr>
            <a:xfrm rot="16200000">
              <a:off x="8328240" y="34452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35" name="Google Shape;215;p3"/>
            <p:cNvSpPr/>
            <p:nvPr/>
          </p:nvSpPr>
          <p:spPr>
            <a:xfrm rot="16200000">
              <a:off x="8328240" y="314640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36" name="Google Shape;216;p3"/>
            <p:cNvSpPr/>
            <p:nvPr/>
          </p:nvSpPr>
          <p:spPr>
            <a:xfrm rot="16200000">
              <a:off x="8328240" y="284796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537" name="Google Shape;217;p3"/>
          <p:cNvSpPr/>
          <p:nvPr/>
        </p:nvSpPr>
        <p:spPr>
          <a:xfrm rot="16200000">
            <a:off x="6816600" y="2679120"/>
            <a:ext cx="123120" cy="461268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538" name="Google Shape;218;p3"/>
          <p:cNvGrpSpPr/>
          <p:nvPr/>
        </p:nvGrpSpPr>
        <p:grpSpPr>
          <a:xfrm>
            <a:off x="7693200" y="4308120"/>
            <a:ext cx="1235880" cy="600480"/>
            <a:chOff x="7693200" y="4308120"/>
            <a:chExt cx="1235880" cy="600480"/>
          </a:xfrm>
        </p:grpSpPr>
        <p:sp>
          <p:nvSpPr>
            <p:cNvPr id="539" name="Google Shape;219;p3"/>
            <p:cNvSpPr/>
            <p:nvPr/>
          </p:nvSpPr>
          <p:spPr>
            <a:xfrm>
              <a:off x="7693200" y="4867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40" name="Google Shape;220;p3"/>
            <p:cNvSpPr/>
            <p:nvPr/>
          </p:nvSpPr>
          <p:spPr>
            <a:xfrm>
              <a:off x="7991640" y="4867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41" name="Google Shape;221;p3"/>
            <p:cNvSpPr/>
            <p:nvPr/>
          </p:nvSpPr>
          <p:spPr>
            <a:xfrm>
              <a:off x="8290440" y="4867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42" name="Google Shape;222;p3"/>
            <p:cNvSpPr/>
            <p:nvPr/>
          </p:nvSpPr>
          <p:spPr>
            <a:xfrm>
              <a:off x="8588880" y="4867200"/>
              <a:ext cx="41040" cy="4140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43" name="Google Shape;223;p3"/>
            <p:cNvSpPr/>
            <p:nvPr/>
          </p:nvSpPr>
          <p:spPr>
            <a:xfrm>
              <a:off x="8887680" y="4867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44" name="Google Shape;224;p3"/>
            <p:cNvSpPr/>
            <p:nvPr/>
          </p:nvSpPr>
          <p:spPr>
            <a:xfrm>
              <a:off x="7693200" y="458784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45" name="Google Shape;225;p3"/>
            <p:cNvSpPr/>
            <p:nvPr/>
          </p:nvSpPr>
          <p:spPr>
            <a:xfrm>
              <a:off x="7991640" y="458784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46" name="Google Shape;226;p3"/>
            <p:cNvSpPr/>
            <p:nvPr/>
          </p:nvSpPr>
          <p:spPr>
            <a:xfrm>
              <a:off x="8290440" y="458784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47" name="Google Shape;227;p3"/>
            <p:cNvSpPr/>
            <p:nvPr/>
          </p:nvSpPr>
          <p:spPr>
            <a:xfrm>
              <a:off x="8588880" y="458784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48" name="Google Shape;228;p3"/>
            <p:cNvSpPr/>
            <p:nvPr/>
          </p:nvSpPr>
          <p:spPr>
            <a:xfrm>
              <a:off x="8887680" y="458784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49" name="Google Shape;229;p3"/>
            <p:cNvSpPr/>
            <p:nvPr/>
          </p:nvSpPr>
          <p:spPr>
            <a:xfrm>
              <a:off x="7693200" y="43081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50" name="Google Shape;230;p3"/>
            <p:cNvSpPr/>
            <p:nvPr/>
          </p:nvSpPr>
          <p:spPr>
            <a:xfrm>
              <a:off x="7991640" y="43081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51" name="Google Shape;231;p3"/>
            <p:cNvSpPr/>
            <p:nvPr/>
          </p:nvSpPr>
          <p:spPr>
            <a:xfrm>
              <a:off x="8290440" y="43081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52" name="Google Shape;232;p3"/>
            <p:cNvSpPr/>
            <p:nvPr/>
          </p:nvSpPr>
          <p:spPr>
            <a:xfrm>
              <a:off x="8588880" y="430812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53" name="Google Shape;233;p3"/>
            <p:cNvSpPr/>
            <p:nvPr/>
          </p:nvSpPr>
          <p:spPr>
            <a:xfrm>
              <a:off x="8887680" y="43081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554" name="Google Shape;234;p3"/>
          <p:cNvGrpSpPr/>
          <p:nvPr/>
        </p:nvGrpSpPr>
        <p:grpSpPr>
          <a:xfrm>
            <a:off x="6168960" y="4308120"/>
            <a:ext cx="1236240" cy="600480"/>
            <a:chOff x="6168960" y="4308120"/>
            <a:chExt cx="1236240" cy="600480"/>
          </a:xfrm>
        </p:grpSpPr>
        <p:sp>
          <p:nvSpPr>
            <p:cNvPr id="555" name="Google Shape;235;p3"/>
            <p:cNvSpPr/>
            <p:nvPr/>
          </p:nvSpPr>
          <p:spPr>
            <a:xfrm>
              <a:off x="6168960" y="4867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56" name="Google Shape;236;p3"/>
            <p:cNvSpPr/>
            <p:nvPr/>
          </p:nvSpPr>
          <p:spPr>
            <a:xfrm>
              <a:off x="6467760" y="4867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57" name="Google Shape;237;p3"/>
            <p:cNvSpPr/>
            <p:nvPr/>
          </p:nvSpPr>
          <p:spPr>
            <a:xfrm>
              <a:off x="6766200" y="4867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58" name="Google Shape;238;p3"/>
            <p:cNvSpPr/>
            <p:nvPr/>
          </p:nvSpPr>
          <p:spPr>
            <a:xfrm>
              <a:off x="7065000" y="4867200"/>
              <a:ext cx="41040" cy="4140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59" name="Google Shape;239;p3"/>
            <p:cNvSpPr/>
            <p:nvPr/>
          </p:nvSpPr>
          <p:spPr>
            <a:xfrm>
              <a:off x="7363800" y="486720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60" name="Google Shape;240;p3"/>
            <p:cNvSpPr/>
            <p:nvPr/>
          </p:nvSpPr>
          <p:spPr>
            <a:xfrm>
              <a:off x="6168960" y="458784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61" name="Google Shape;241;p3"/>
            <p:cNvSpPr/>
            <p:nvPr/>
          </p:nvSpPr>
          <p:spPr>
            <a:xfrm>
              <a:off x="6467760" y="458784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62" name="Google Shape;242;p3"/>
            <p:cNvSpPr/>
            <p:nvPr/>
          </p:nvSpPr>
          <p:spPr>
            <a:xfrm>
              <a:off x="6766200" y="458784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63" name="Google Shape;243;p3"/>
            <p:cNvSpPr/>
            <p:nvPr/>
          </p:nvSpPr>
          <p:spPr>
            <a:xfrm>
              <a:off x="7065000" y="458784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64" name="Google Shape;244;p3"/>
            <p:cNvSpPr/>
            <p:nvPr/>
          </p:nvSpPr>
          <p:spPr>
            <a:xfrm>
              <a:off x="7363800" y="458784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65" name="Google Shape;245;p3"/>
            <p:cNvSpPr/>
            <p:nvPr/>
          </p:nvSpPr>
          <p:spPr>
            <a:xfrm>
              <a:off x="6168960" y="43081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66" name="Google Shape;246;p3"/>
            <p:cNvSpPr/>
            <p:nvPr/>
          </p:nvSpPr>
          <p:spPr>
            <a:xfrm>
              <a:off x="6467760" y="43081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67" name="Google Shape;247;p3"/>
            <p:cNvSpPr/>
            <p:nvPr/>
          </p:nvSpPr>
          <p:spPr>
            <a:xfrm>
              <a:off x="6766200" y="43081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68" name="Google Shape;248;p3"/>
            <p:cNvSpPr/>
            <p:nvPr/>
          </p:nvSpPr>
          <p:spPr>
            <a:xfrm>
              <a:off x="7065000" y="430812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69" name="Google Shape;249;p3"/>
            <p:cNvSpPr/>
            <p:nvPr/>
          </p:nvSpPr>
          <p:spPr>
            <a:xfrm>
              <a:off x="7363800" y="43081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570" name="Google Shape;250;p3"/>
          <p:cNvSpPr/>
          <p:nvPr/>
        </p:nvSpPr>
        <p:spPr>
          <a:xfrm>
            <a:off x="6840" y="4443840"/>
            <a:ext cx="1235880" cy="1235520"/>
          </a:xfrm>
          <a:prstGeom prst="ellipse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571" name="Google Shape;251;p3"/>
          <p:cNvGrpSpPr/>
          <p:nvPr/>
        </p:nvGrpSpPr>
        <p:grpSpPr>
          <a:xfrm>
            <a:off x="-799920" y="3328560"/>
            <a:ext cx="3180240" cy="2643840"/>
            <a:chOff x="-799920" y="3328560"/>
            <a:chExt cx="3180240" cy="2643840"/>
          </a:xfrm>
        </p:grpSpPr>
        <p:cxnSp>
          <p:nvCxnSpPr>
            <p:cNvPr id="572" name="Google Shape;252;p3"/>
            <p:cNvCxnSpPr/>
            <p:nvPr/>
          </p:nvCxnSpPr>
          <p:spPr>
            <a:xfrm>
              <a:off x="-407520" y="3328560"/>
              <a:ext cx="2788200" cy="213048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573" name="Google Shape;253;p3"/>
            <p:cNvCxnSpPr/>
            <p:nvPr/>
          </p:nvCxnSpPr>
          <p:spPr>
            <a:xfrm>
              <a:off x="-538200" y="3499920"/>
              <a:ext cx="2787840" cy="213048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574" name="Google Shape;254;p3"/>
            <p:cNvCxnSpPr/>
            <p:nvPr/>
          </p:nvCxnSpPr>
          <p:spPr>
            <a:xfrm>
              <a:off x="-669240" y="3670920"/>
              <a:ext cx="2788200" cy="213084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575" name="Google Shape;255;p3"/>
            <p:cNvCxnSpPr/>
            <p:nvPr/>
          </p:nvCxnSpPr>
          <p:spPr>
            <a:xfrm>
              <a:off x="-799920" y="3842280"/>
              <a:ext cx="2787840" cy="213048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</p:grpSp>
      <p:sp>
        <p:nvSpPr>
          <p:cNvPr id="576" name="Google Shape;256;p3"/>
          <p:cNvSpPr/>
          <p:nvPr/>
        </p:nvSpPr>
        <p:spPr>
          <a:xfrm rot="5400000">
            <a:off x="1938960" y="-1793880"/>
            <a:ext cx="136440" cy="400032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577" name="Google Shape;257;p3"/>
          <p:cNvGrpSpPr/>
          <p:nvPr/>
        </p:nvGrpSpPr>
        <p:grpSpPr>
          <a:xfrm>
            <a:off x="192600" y="164520"/>
            <a:ext cx="1235880" cy="600840"/>
            <a:chOff x="192600" y="164520"/>
            <a:chExt cx="1235880" cy="600840"/>
          </a:xfrm>
        </p:grpSpPr>
        <p:sp>
          <p:nvSpPr>
            <p:cNvPr id="578" name="Google Shape;258;p3"/>
            <p:cNvSpPr/>
            <p:nvPr/>
          </p:nvSpPr>
          <p:spPr>
            <a:xfrm>
              <a:off x="19260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79" name="Google Shape;259;p3"/>
            <p:cNvSpPr/>
            <p:nvPr/>
          </p:nvSpPr>
          <p:spPr>
            <a:xfrm>
              <a:off x="49140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80" name="Google Shape;260;p3"/>
            <p:cNvSpPr/>
            <p:nvPr/>
          </p:nvSpPr>
          <p:spPr>
            <a:xfrm>
              <a:off x="78984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81" name="Google Shape;261;p3"/>
            <p:cNvSpPr/>
            <p:nvPr/>
          </p:nvSpPr>
          <p:spPr>
            <a:xfrm>
              <a:off x="1088640" y="723960"/>
              <a:ext cx="41040" cy="4140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82" name="Google Shape;262;p3"/>
            <p:cNvSpPr/>
            <p:nvPr/>
          </p:nvSpPr>
          <p:spPr>
            <a:xfrm>
              <a:off x="138708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83" name="Google Shape;263;p3"/>
            <p:cNvSpPr/>
            <p:nvPr/>
          </p:nvSpPr>
          <p:spPr>
            <a:xfrm>
              <a:off x="19260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84" name="Google Shape;264;p3"/>
            <p:cNvSpPr/>
            <p:nvPr/>
          </p:nvSpPr>
          <p:spPr>
            <a:xfrm>
              <a:off x="49140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85" name="Google Shape;265;p3"/>
            <p:cNvSpPr/>
            <p:nvPr/>
          </p:nvSpPr>
          <p:spPr>
            <a:xfrm>
              <a:off x="78984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86" name="Google Shape;266;p3"/>
            <p:cNvSpPr/>
            <p:nvPr/>
          </p:nvSpPr>
          <p:spPr>
            <a:xfrm>
              <a:off x="1088640" y="44460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87" name="Google Shape;267;p3"/>
            <p:cNvSpPr/>
            <p:nvPr/>
          </p:nvSpPr>
          <p:spPr>
            <a:xfrm>
              <a:off x="138708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88" name="Google Shape;268;p3"/>
            <p:cNvSpPr/>
            <p:nvPr/>
          </p:nvSpPr>
          <p:spPr>
            <a:xfrm>
              <a:off x="19260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89" name="Google Shape;269;p3"/>
            <p:cNvSpPr/>
            <p:nvPr/>
          </p:nvSpPr>
          <p:spPr>
            <a:xfrm>
              <a:off x="49140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90" name="Google Shape;270;p3"/>
            <p:cNvSpPr/>
            <p:nvPr/>
          </p:nvSpPr>
          <p:spPr>
            <a:xfrm>
              <a:off x="78984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91" name="Google Shape;271;p3"/>
            <p:cNvSpPr/>
            <p:nvPr/>
          </p:nvSpPr>
          <p:spPr>
            <a:xfrm>
              <a:off x="1088640" y="16452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592" name="Google Shape;272;p3"/>
            <p:cNvSpPr/>
            <p:nvPr/>
          </p:nvSpPr>
          <p:spPr>
            <a:xfrm>
              <a:off x="138708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593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7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0" name="Google Shape;274;p4"/>
          <p:cNvGrpSpPr/>
          <p:nvPr/>
        </p:nvGrpSpPr>
        <p:grpSpPr>
          <a:xfrm>
            <a:off x="0" y="0"/>
            <a:ext cx="9144000" cy="5209560"/>
            <a:chOff x="0" y="0"/>
            <a:chExt cx="9144000" cy="5209560"/>
          </a:xfrm>
        </p:grpSpPr>
        <p:grpSp>
          <p:nvGrpSpPr>
            <p:cNvPr id="631" name="Google Shape;275;p4"/>
            <p:cNvGrpSpPr/>
            <p:nvPr/>
          </p:nvGrpSpPr>
          <p:grpSpPr>
            <a:xfrm>
              <a:off x="0" y="0"/>
              <a:ext cx="9143640" cy="5209560"/>
              <a:chOff x="0" y="0"/>
              <a:chExt cx="9143640" cy="5209560"/>
            </a:xfrm>
          </p:grpSpPr>
          <p:sp>
            <p:nvSpPr>
              <p:cNvPr id="632" name="Google Shape;276;p4"/>
              <p:cNvSpPr/>
              <p:nvPr/>
            </p:nvSpPr>
            <p:spPr>
              <a:xfrm>
                <a:off x="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33" name="Google Shape;277;p4"/>
              <p:cNvSpPr/>
              <p:nvPr/>
            </p:nvSpPr>
            <p:spPr>
              <a:xfrm>
                <a:off x="2181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34" name="Google Shape;278;p4"/>
              <p:cNvSpPr/>
              <p:nvPr/>
            </p:nvSpPr>
            <p:spPr>
              <a:xfrm>
                <a:off x="435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35" name="Google Shape;279;p4"/>
              <p:cNvSpPr/>
              <p:nvPr/>
            </p:nvSpPr>
            <p:spPr>
              <a:xfrm>
                <a:off x="653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36" name="Google Shape;280;p4"/>
              <p:cNvSpPr/>
              <p:nvPr/>
            </p:nvSpPr>
            <p:spPr>
              <a:xfrm>
                <a:off x="871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37" name="Google Shape;281;p4"/>
              <p:cNvSpPr/>
              <p:nvPr/>
            </p:nvSpPr>
            <p:spPr>
              <a:xfrm>
                <a:off x="1089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38" name="Google Shape;282;p4"/>
              <p:cNvSpPr/>
              <p:nvPr/>
            </p:nvSpPr>
            <p:spPr>
              <a:xfrm>
                <a:off x="13078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39" name="Google Shape;283;p4"/>
              <p:cNvSpPr/>
              <p:nvPr/>
            </p:nvSpPr>
            <p:spPr>
              <a:xfrm>
                <a:off x="1525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40" name="Google Shape;284;p4"/>
              <p:cNvSpPr/>
              <p:nvPr/>
            </p:nvSpPr>
            <p:spPr>
              <a:xfrm>
                <a:off x="17434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41" name="Google Shape;285;p4"/>
              <p:cNvSpPr/>
              <p:nvPr/>
            </p:nvSpPr>
            <p:spPr>
              <a:xfrm>
                <a:off x="1961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42" name="Google Shape;286;p4"/>
              <p:cNvSpPr/>
              <p:nvPr/>
            </p:nvSpPr>
            <p:spPr>
              <a:xfrm>
                <a:off x="21794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43" name="Google Shape;287;p4"/>
              <p:cNvSpPr/>
              <p:nvPr/>
            </p:nvSpPr>
            <p:spPr>
              <a:xfrm>
                <a:off x="23976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44" name="Google Shape;288;p4"/>
              <p:cNvSpPr/>
              <p:nvPr/>
            </p:nvSpPr>
            <p:spPr>
              <a:xfrm>
                <a:off x="26150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45" name="Google Shape;289;p4"/>
              <p:cNvSpPr/>
              <p:nvPr/>
            </p:nvSpPr>
            <p:spPr>
              <a:xfrm>
                <a:off x="283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46" name="Google Shape;290;p4"/>
              <p:cNvSpPr/>
              <p:nvPr/>
            </p:nvSpPr>
            <p:spPr>
              <a:xfrm>
                <a:off x="305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47" name="Google Shape;291;p4"/>
              <p:cNvSpPr/>
              <p:nvPr/>
            </p:nvSpPr>
            <p:spPr>
              <a:xfrm>
                <a:off x="326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48" name="Google Shape;292;p4"/>
              <p:cNvSpPr/>
              <p:nvPr/>
            </p:nvSpPr>
            <p:spPr>
              <a:xfrm>
                <a:off x="348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49" name="Google Shape;293;p4"/>
              <p:cNvSpPr/>
              <p:nvPr/>
            </p:nvSpPr>
            <p:spPr>
              <a:xfrm>
                <a:off x="3705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50" name="Google Shape;294;p4"/>
              <p:cNvSpPr/>
              <p:nvPr/>
            </p:nvSpPr>
            <p:spPr>
              <a:xfrm>
                <a:off x="392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51" name="Google Shape;295;p4"/>
              <p:cNvSpPr/>
              <p:nvPr/>
            </p:nvSpPr>
            <p:spPr>
              <a:xfrm>
                <a:off x="414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52" name="Google Shape;296;p4"/>
              <p:cNvSpPr/>
              <p:nvPr/>
            </p:nvSpPr>
            <p:spPr>
              <a:xfrm>
                <a:off x="435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53" name="Google Shape;297;p4"/>
              <p:cNvSpPr/>
              <p:nvPr/>
            </p:nvSpPr>
            <p:spPr>
              <a:xfrm>
                <a:off x="457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54" name="Google Shape;298;p4"/>
              <p:cNvSpPr/>
              <p:nvPr/>
            </p:nvSpPr>
            <p:spPr>
              <a:xfrm>
                <a:off x="47948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55" name="Google Shape;299;p4"/>
              <p:cNvSpPr/>
              <p:nvPr/>
            </p:nvSpPr>
            <p:spPr>
              <a:xfrm>
                <a:off x="5012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56" name="Google Shape;300;p4"/>
              <p:cNvSpPr/>
              <p:nvPr/>
            </p:nvSpPr>
            <p:spPr>
              <a:xfrm>
                <a:off x="52308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57" name="Google Shape;301;p4"/>
              <p:cNvSpPr/>
              <p:nvPr/>
            </p:nvSpPr>
            <p:spPr>
              <a:xfrm>
                <a:off x="5448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58" name="Google Shape;302;p4"/>
              <p:cNvSpPr/>
              <p:nvPr/>
            </p:nvSpPr>
            <p:spPr>
              <a:xfrm>
                <a:off x="56664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59" name="Google Shape;303;p4"/>
              <p:cNvSpPr/>
              <p:nvPr/>
            </p:nvSpPr>
            <p:spPr>
              <a:xfrm>
                <a:off x="5884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60" name="Google Shape;304;p4"/>
              <p:cNvSpPr/>
              <p:nvPr/>
            </p:nvSpPr>
            <p:spPr>
              <a:xfrm>
                <a:off x="6102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61" name="Google Shape;305;p4"/>
              <p:cNvSpPr/>
              <p:nvPr/>
            </p:nvSpPr>
            <p:spPr>
              <a:xfrm>
                <a:off x="6320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62" name="Google Shape;306;p4"/>
              <p:cNvSpPr/>
              <p:nvPr/>
            </p:nvSpPr>
            <p:spPr>
              <a:xfrm>
                <a:off x="6538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63" name="Google Shape;307;p4"/>
              <p:cNvSpPr/>
              <p:nvPr/>
            </p:nvSpPr>
            <p:spPr>
              <a:xfrm>
                <a:off x="20880" y="5012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64" name="Google Shape;308;p4"/>
              <p:cNvSpPr/>
              <p:nvPr/>
            </p:nvSpPr>
            <p:spPr>
              <a:xfrm>
                <a:off x="20880" y="47948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65" name="Google Shape;309;p4"/>
              <p:cNvSpPr/>
              <p:nvPr/>
            </p:nvSpPr>
            <p:spPr>
              <a:xfrm>
                <a:off x="20880" y="45766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66" name="Google Shape;310;p4"/>
              <p:cNvSpPr/>
              <p:nvPr/>
            </p:nvSpPr>
            <p:spPr>
              <a:xfrm>
                <a:off x="20880" y="43592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67" name="Google Shape;311;p4"/>
              <p:cNvSpPr/>
              <p:nvPr/>
            </p:nvSpPr>
            <p:spPr>
              <a:xfrm>
                <a:off x="20880" y="41410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68" name="Google Shape;312;p4"/>
              <p:cNvSpPr/>
              <p:nvPr/>
            </p:nvSpPr>
            <p:spPr>
              <a:xfrm>
                <a:off x="20880" y="39229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69" name="Google Shape;313;p4"/>
              <p:cNvSpPr/>
              <p:nvPr/>
            </p:nvSpPr>
            <p:spPr>
              <a:xfrm>
                <a:off x="20880" y="37051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70" name="Google Shape;314;p4"/>
              <p:cNvSpPr/>
              <p:nvPr/>
            </p:nvSpPr>
            <p:spPr>
              <a:xfrm>
                <a:off x="20880" y="3486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71" name="Google Shape;315;p4"/>
              <p:cNvSpPr/>
              <p:nvPr/>
            </p:nvSpPr>
            <p:spPr>
              <a:xfrm>
                <a:off x="20880" y="3269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72" name="Google Shape;316;p4"/>
              <p:cNvSpPr/>
              <p:nvPr/>
            </p:nvSpPr>
            <p:spPr>
              <a:xfrm>
                <a:off x="20880" y="30513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73" name="Google Shape;317;p4"/>
              <p:cNvSpPr/>
              <p:nvPr/>
            </p:nvSpPr>
            <p:spPr>
              <a:xfrm>
                <a:off x="20880" y="28332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74" name="Google Shape;318;p4"/>
              <p:cNvSpPr/>
              <p:nvPr/>
            </p:nvSpPr>
            <p:spPr>
              <a:xfrm>
                <a:off x="20880" y="26150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75" name="Google Shape;319;p4"/>
              <p:cNvSpPr/>
              <p:nvPr/>
            </p:nvSpPr>
            <p:spPr>
              <a:xfrm>
                <a:off x="20880" y="23976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76" name="Google Shape;320;p4"/>
              <p:cNvSpPr/>
              <p:nvPr/>
            </p:nvSpPr>
            <p:spPr>
              <a:xfrm>
                <a:off x="20880" y="21794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77" name="Google Shape;321;p4"/>
              <p:cNvSpPr/>
              <p:nvPr/>
            </p:nvSpPr>
            <p:spPr>
              <a:xfrm>
                <a:off x="20880" y="1961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78" name="Google Shape;322;p4"/>
              <p:cNvSpPr/>
              <p:nvPr/>
            </p:nvSpPr>
            <p:spPr>
              <a:xfrm>
                <a:off x="20880" y="17434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79" name="Google Shape;323;p4"/>
              <p:cNvSpPr/>
              <p:nvPr/>
            </p:nvSpPr>
            <p:spPr>
              <a:xfrm>
                <a:off x="20880" y="15253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80" name="Google Shape;324;p4"/>
              <p:cNvSpPr/>
              <p:nvPr/>
            </p:nvSpPr>
            <p:spPr>
              <a:xfrm>
                <a:off x="20880" y="13078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81" name="Google Shape;325;p4"/>
              <p:cNvSpPr/>
              <p:nvPr/>
            </p:nvSpPr>
            <p:spPr>
              <a:xfrm>
                <a:off x="20880" y="10897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82" name="Google Shape;326;p4"/>
              <p:cNvSpPr/>
              <p:nvPr/>
            </p:nvSpPr>
            <p:spPr>
              <a:xfrm>
                <a:off x="20880" y="8715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83" name="Google Shape;327;p4"/>
              <p:cNvSpPr/>
              <p:nvPr/>
            </p:nvSpPr>
            <p:spPr>
              <a:xfrm>
                <a:off x="20880" y="6537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84" name="Google Shape;328;p4"/>
              <p:cNvSpPr/>
              <p:nvPr/>
            </p:nvSpPr>
            <p:spPr>
              <a:xfrm>
                <a:off x="20880" y="435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85" name="Google Shape;329;p4"/>
              <p:cNvSpPr/>
              <p:nvPr/>
            </p:nvSpPr>
            <p:spPr>
              <a:xfrm>
                <a:off x="20880" y="218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86" name="Google Shape;330;p4"/>
              <p:cNvSpPr/>
              <p:nvPr/>
            </p:nvSpPr>
            <p:spPr>
              <a:xfrm>
                <a:off x="6755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87" name="Google Shape;331;p4"/>
              <p:cNvSpPr/>
              <p:nvPr/>
            </p:nvSpPr>
            <p:spPr>
              <a:xfrm>
                <a:off x="697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88" name="Google Shape;332;p4"/>
              <p:cNvSpPr/>
              <p:nvPr/>
            </p:nvSpPr>
            <p:spPr>
              <a:xfrm>
                <a:off x="719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89" name="Google Shape;333;p4"/>
              <p:cNvSpPr/>
              <p:nvPr/>
            </p:nvSpPr>
            <p:spPr>
              <a:xfrm>
                <a:off x="740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90" name="Google Shape;334;p4"/>
              <p:cNvSpPr/>
              <p:nvPr/>
            </p:nvSpPr>
            <p:spPr>
              <a:xfrm>
                <a:off x="762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91" name="Google Shape;335;p4"/>
              <p:cNvSpPr/>
              <p:nvPr/>
            </p:nvSpPr>
            <p:spPr>
              <a:xfrm>
                <a:off x="7844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92" name="Google Shape;336;p4"/>
              <p:cNvSpPr/>
              <p:nvPr/>
            </p:nvSpPr>
            <p:spPr>
              <a:xfrm>
                <a:off x="806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93" name="Google Shape;337;p4"/>
              <p:cNvSpPr/>
              <p:nvPr/>
            </p:nvSpPr>
            <p:spPr>
              <a:xfrm>
                <a:off x="828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94" name="Google Shape;338;p4"/>
              <p:cNvSpPr/>
              <p:nvPr/>
            </p:nvSpPr>
            <p:spPr>
              <a:xfrm>
                <a:off x="849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95" name="Google Shape;339;p4"/>
              <p:cNvSpPr/>
              <p:nvPr/>
            </p:nvSpPr>
            <p:spPr>
              <a:xfrm>
                <a:off x="871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696" name="Google Shape;340;p4"/>
              <p:cNvSpPr/>
              <p:nvPr/>
            </p:nvSpPr>
            <p:spPr>
              <a:xfrm>
                <a:off x="8934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  <p:sp>
          <p:nvSpPr>
            <p:cNvPr id="697" name="Google Shape;341;p4"/>
            <p:cNvSpPr/>
            <p:nvPr/>
          </p:nvSpPr>
          <p:spPr>
            <a:xfrm>
              <a:off x="9143640" y="0"/>
              <a:ext cx="360" cy="520956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209560"/>
                <a:gd name="textAreaBottom" fmla="*/ 5209920 h 5209560"/>
              </a:gdLst>
              <a:ahLst/>
              <a:rect l="textAreaLeft" t="textAreaTop" r="textAreaRight" b="textAreaBottom"/>
              <a:pathLst>
                <a:path fill="none" w="1" h="105580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w="475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698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pt-BR" sz="30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9" name="PlaceHolder 2"/>
          <p:cNvSpPr>
            <a:spLocks noGrp="1"/>
          </p:cNvSpPr>
          <p:nvPr>
            <p:ph type="body"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2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2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2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2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2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2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2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00" name="Google Shape;344;p4"/>
          <p:cNvGrpSpPr/>
          <p:nvPr/>
        </p:nvGrpSpPr>
        <p:grpSpPr>
          <a:xfrm>
            <a:off x="-1083240" y="3106800"/>
            <a:ext cx="2625480" cy="3192480"/>
            <a:chOff x="-1083240" y="3106800"/>
            <a:chExt cx="2625480" cy="3192480"/>
          </a:xfrm>
        </p:grpSpPr>
        <p:cxnSp>
          <p:nvCxnSpPr>
            <p:cNvPr id="701" name="Google Shape;345;p4"/>
            <p:cNvCxnSpPr/>
            <p:nvPr/>
          </p:nvCxnSpPr>
          <p:spPr>
            <a:xfrm flipH="1" flipV="1">
              <a:off x="-1083240" y="3495240"/>
              <a:ext cx="2108880" cy="280440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702" name="Google Shape;346;p4"/>
            <p:cNvCxnSpPr/>
            <p:nvPr/>
          </p:nvCxnSpPr>
          <p:spPr>
            <a:xfrm flipH="1" flipV="1">
              <a:off x="-910800" y="3366000"/>
              <a:ext cx="2108880" cy="280440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703" name="Google Shape;347;p4"/>
            <p:cNvCxnSpPr/>
            <p:nvPr/>
          </p:nvCxnSpPr>
          <p:spPr>
            <a:xfrm flipH="1" flipV="1">
              <a:off x="-738720" y="3236400"/>
              <a:ext cx="2108880" cy="280440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704" name="Google Shape;348;p4"/>
            <p:cNvCxnSpPr/>
            <p:nvPr/>
          </p:nvCxnSpPr>
          <p:spPr>
            <a:xfrm flipH="1" flipV="1">
              <a:off x="-566280" y="3106800"/>
              <a:ext cx="2108880" cy="280440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</p:grpSp>
      <p:grpSp>
        <p:nvGrpSpPr>
          <p:cNvPr id="705" name="Google Shape;349;p4"/>
          <p:cNvGrpSpPr/>
          <p:nvPr/>
        </p:nvGrpSpPr>
        <p:grpSpPr>
          <a:xfrm>
            <a:off x="7774560" y="4341960"/>
            <a:ext cx="1160280" cy="637920"/>
            <a:chOff x="7774560" y="4341960"/>
            <a:chExt cx="1160280" cy="637920"/>
          </a:xfrm>
        </p:grpSpPr>
        <p:sp>
          <p:nvSpPr>
            <p:cNvPr id="706" name="Google Shape;350;p4"/>
            <p:cNvSpPr/>
            <p:nvPr/>
          </p:nvSpPr>
          <p:spPr>
            <a:xfrm rot="5400000">
              <a:off x="777492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07" name="Google Shape;351;p4"/>
            <p:cNvSpPr/>
            <p:nvPr/>
          </p:nvSpPr>
          <p:spPr>
            <a:xfrm rot="5400000">
              <a:off x="777492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08" name="Google Shape;352;p4"/>
            <p:cNvSpPr/>
            <p:nvPr/>
          </p:nvSpPr>
          <p:spPr>
            <a:xfrm rot="5400000">
              <a:off x="777492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09" name="Google Shape;353;p4"/>
            <p:cNvSpPr/>
            <p:nvPr/>
          </p:nvSpPr>
          <p:spPr>
            <a:xfrm rot="5400000">
              <a:off x="8054640" y="434196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2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10" name="Google Shape;354;p4"/>
            <p:cNvSpPr/>
            <p:nvPr/>
          </p:nvSpPr>
          <p:spPr>
            <a:xfrm rot="5400000">
              <a:off x="8054640" y="46404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2" h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11" name="Google Shape;355;p4"/>
            <p:cNvSpPr/>
            <p:nvPr/>
          </p:nvSpPr>
          <p:spPr>
            <a:xfrm rot="5400000">
              <a:off x="8054640" y="49392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2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12" name="Google Shape;356;p4"/>
            <p:cNvSpPr/>
            <p:nvPr/>
          </p:nvSpPr>
          <p:spPr>
            <a:xfrm rot="5400000">
              <a:off x="8334360" y="434196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13" name="Google Shape;357;p4"/>
            <p:cNvSpPr/>
            <p:nvPr/>
          </p:nvSpPr>
          <p:spPr>
            <a:xfrm rot="5400000">
              <a:off x="8334360" y="46404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2" h="1241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14" name="Google Shape;358;p4"/>
            <p:cNvSpPr/>
            <p:nvPr/>
          </p:nvSpPr>
          <p:spPr>
            <a:xfrm rot="5400000">
              <a:off x="8334360" y="49392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15" name="Google Shape;359;p4"/>
            <p:cNvSpPr/>
            <p:nvPr/>
          </p:nvSpPr>
          <p:spPr>
            <a:xfrm rot="5400000">
              <a:off x="861408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16" name="Google Shape;360;p4"/>
            <p:cNvSpPr/>
            <p:nvPr/>
          </p:nvSpPr>
          <p:spPr>
            <a:xfrm rot="5400000">
              <a:off x="861408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17" name="Google Shape;361;p4"/>
            <p:cNvSpPr/>
            <p:nvPr/>
          </p:nvSpPr>
          <p:spPr>
            <a:xfrm rot="5400000">
              <a:off x="861408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18" name="Google Shape;362;p4"/>
            <p:cNvSpPr/>
            <p:nvPr/>
          </p:nvSpPr>
          <p:spPr>
            <a:xfrm rot="5400000">
              <a:off x="889380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19" name="Google Shape;363;p4"/>
            <p:cNvSpPr/>
            <p:nvPr/>
          </p:nvSpPr>
          <p:spPr>
            <a:xfrm rot="5400000">
              <a:off x="889380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20" name="Google Shape;364;p4"/>
            <p:cNvSpPr/>
            <p:nvPr/>
          </p:nvSpPr>
          <p:spPr>
            <a:xfrm rot="5400000">
              <a:off x="889380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721" name="Google Shape;365;p4"/>
          <p:cNvSpPr/>
          <p:nvPr/>
        </p:nvSpPr>
        <p:spPr>
          <a:xfrm flipH="1">
            <a:off x="8891280" y="3119760"/>
            <a:ext cx="141120" cy="207288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7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8" name="Google Shape;533;p7"/>
          <p:cNvGrpSpPr/>
          <p:nvPr/>
        </p:nvGrpSpPr>
        <p:grpSpPr>
          <a:xfrm>
            <a:off x="0" y="0"/>
            <a:ext cx="9144000" cy="5209560"/>
            <a:chOff x="0" y="0"/>
            <a:chExt cx="9144000" cy="5209560"/>
          </a:xfrm>
        </p:grpSpPr>
        <p:grpSp>
          <p:nvGrpSpPr>
            <p:cNvPr id="759" name="Google Shape;534;p7"/>
            <p:cNvGrpSpPr/>
            <p:nvPr/>
          </p:nvGrpSpPr>
          <p:grpSpPr>
            <a:xfrm>
              <a:off x="0" y="0"/>
              <a:ext cx="9143640" cy="5209560"/>
              <a:chOff x="0" y="0"/>
              <a:chExt cx="9143640" cy="5209560"/>
            </a:xfrm>
          </p:grpSpPr>
          <p:sp>
            <p:nvSpPr>
              <p:cNvPr id="760" name="Google Shape;535;p7"/>
              <p:cNvSpPr/>
              <p:nvPr/>
            </p:nvSpPr>
            <p:spPr>
              <a:xfrm>
                <a:off x="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61" name="Google Shape;536;p7"/>
              <p:cNvSpPr/>
              <p:nvPr/>
            </p:nvSpPr>
            <p:spPr>
              <a:xfrm>
                <a:off x="2181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62" name="Google Shape;537;p7"/>
              <p:cNvSpPr/>
              <p:nvPr/>
            </p:nvSpPr>
            <p:spPr>
              <a:xfrm>
                <a:off x="435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63" name="Google Shape;538;p7"/>
              <p:cNvSpPr/>
              <p:nvPr/>
            </p:nvSpPr>
            <p:spPr>
              <a:xfrm>
                <a:off x="653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64" name="Google Shape;539;p7"/>
              <p:cNvSpPr/>
              <p:nvPr/>
            </p:nvSpPr>
            <p:spPr>
              <a:xfrm>
                <a:off x="871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65" name="Google Shape;540;p7"/>
              <p:cNvSpPr/>
              <p:nvPr/>
            </p:nvSpPr>
            <p:spPr>
              <a:xfrm>
                <a:off x="1089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66" name="Google Shape;541;p7"/>
              <p:cNvSpPr/>
              <p:nvPr/>
            </p:nvSpPr>
            <p:spPr>
              <a:xfrm>
                <a:off x="13078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67" name="Google Shape;542;p7"/>
              <p:cNvSpPr/>
              <p:nvPr/>
            </p:nvSpPr>
            <p:spPr>
              <a:xfrm>
                <a:off x="1525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68" name="Google Shape;543;p7"/>
              <p:cNvSpPr/>
              <p:nvPr/>
            </p:nvSpPr>
            <p:spPr>
              <a:xfrm>
                <a:off x="17434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69" name="Google Shape;544;p7"/>
              <p:cNvSpPr/>
              <p:nvPr/>
            </p:nvSpPr>
            <p:spPr>
              <a:xfrm>
                <a:off x="1961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70" name="Google Shape;545;p7"/>
              <p:cNvSpPr/>
              <p:nvPr/>
            </p:nvSpPr>
            <p:spPr>
              <a:xfrm>
                <a:off x="21794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71" name="Google Shape;546;p7"/>
              <p:cNvSpPr/>
              <p:nvPr/>
            </p:nvSpPr>
            <p:spPr>
              <a:xfrm>
                <a:off x="23976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72" name="Google Shape;547;p7"/>
              <p:cNvSpPr/>
              <p:nvPr/>
            </p:nvSpPr>
            <p:spPr>
              <a:xfrm>
                <a:off x="26150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73" name="Google Shape;548;p7"/>
              <p:cNvSpPr/>
              <p:nvPr/>
            </p:nvSpPr>
            <p:spPr>
              <a:xfrm>
                <a:off x="283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74" name="Google Shape;549;p7"/>
              <p:cNvSpPr/>
              <p:nvPr/>
            </p:nvSpPr>
            <p:spPr>
              <a:xfrm>
                <a:off x="305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75" name="Google Shape;550;p7"/>
              <p:cNvSpPr/>
              <p:nvPr/>
            </p:nvSpPr>
            <p:spPr>
              <a:xfrm>
                <a:off x="326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76" name="Google Shape;551;p7"/>
              <p:cNvSpPr/>
              <p:nvPr/>
            </p:nvSpPr>
            <p:spPr>
              <a:xfrm>
                <a:off x="348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77" name="Google Shape;552;p7"/>
              <p:cNvSpPr/>
              <p:nvPr/>
            </p:nvSpPr>
            <p:spPr>
              <a:xfrm>
                <a:off x="3705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78" name="Google Shape;553;p7"/>
              <p:cNvSpPr/>
              <p:nvPr/>
            </p:nvSpPr>
            <p:spPr>
              <a:xfrm>
                <a:off x="392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79" name="Google Shape;554;p7"/>
              <p:cNvSpPr/>
              <p:nvPr/>
            </p:nvSpPr>
            <p:spPr>
              <a:xfrm>
                <a:off x="414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80" name="Google Shape;555;p7"/>
              <p:cNvSpPr/>
              <p:nvPr/>
            </p:nvSpPr>
            <p:spPr>
              <a:xfrm>
                <a:off x="435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81" name="Google Shape;556;p7"/>
              <p:cNvSpPr/>
              <p:nvPr/>
            </p:nvSpPr>
            <p:spPr>
              <a:xfrm>
                <a:off x="457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82" name="Google Shape;557;p7"/>
              <p:cNvSpPr/>
              <p:nvPr/>
            </p:nvSpPr>
            <p:spPr>
              <a:xfrm>
                <a:off x="47948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83" name="Google Shape;558;p7"/>
              <p:cNvSpPr/>
              <p:nvPr/>
            </p:nvSpPr>
            <p:spPr>
              <a:xfrm>
                <a:off x="5012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84" name="Google Shape;559;p7"/>
              <p:cNvSpPr/>
              <p:nvPr/>
            </p:nvSpPr>
            <p:spPr>
              <a:xfrm>
                <a:off x="52308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85" name="Google Shape;560;p7"/>
              <p:cNvSpPr/>
              <p:nvPr/>
            </p:nvSpPr>
            <p:spPr>
              <a:xfrm>
                <a:off x="5448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86" name="Google Shape;561;p7"/>
              <p:cNvSpPr/>
              <p:nvPr/>
            </p:nvSpPr>
            <p:spPr>
              <a:xfrm>
                <a:off x="56664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87" name="Google Shape;562;p7"/>
              <p:cNvSpPr/>
              <p:nvPr/>
            </p:nvSpPr>
            <p:spPr>
              <a:xfrm>
                <a:off x="5884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88" name="Google Shape;563;p7"/>
              <p:cNvSpPr/>
              <p:nvPr/>
            </p:nvSpPr>
            <p:spPr>
              <a:xfrm>
                <a:off x="6102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89" name="Google Shape;564;p7"/>
              <p:cNvSpPr/>
              <p:nvPr/>
            </p:nvSpPr>
            <p:spPr>
              <a:xfrm>
                <a:off x="6320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90" name="Google Shape;565;p7"/>
              <p:cNvSpPr/>
              <p:nvPr/>
            </p:nvSpPr>
            <p:spPr>
              <a:xfrm>
                <a:off x="6538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91" name="Google Shape;566;p7"/>
              <p:cNvSpPr/>
              <p:nvPr/>
            </p:nvSpPr>
            <p:spPr>
              <a:xfrm>
                <a:off x="20880" y="5012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92" name="Google Shape;567;p7"/>
              <p:cNvSpPr/>
              <p:nvPr/>
            </p:nvSpPr>
            <p:spPr>
              <a:xfrm>
                <a:off x="20880" y="47948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93" name="Google Shape;568;p7"/>
              <p:cNvSpPr/>
              <p:nvPr/>
            </p:nvSpPr>
            <p:spPr>
              <a:xfrm>
                <a:off x="20880" y="45766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94" name="Google Shape;569;p7"/>
              <p:cNvSpPr/>
              <p:nvPr/>
            </p:nvSpPr>
            <p:spPr>
              <a:xfrm>
                <a:off x="20880" y="43592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95" name="Google Shape;570;p7"/>
              <p:cNvSpPr/>
              <p:nvPr/>
            </p:nvSpPr>
            <p:spPr>
              <a:xfrm>
                <a:off x="20880" y="41410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96" name="Google Shape;571;p7"/>
              <p:cNvSpPr/>
              <p:nvPr/>
            </p:nvSpPr>
            <p:spPr>
              <a:xfrm>
                <a:off x="20880" y="39229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97" name="Google Shape;572;p7"/>
              <p:cNvSpPr/>
              <p:nvPr/>
            </p:nvSpPr>
            <p:spPr>
              <a:xfrm>
                <a:off x="20880" y="37051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98" name="Google Shape;573;p7"/>
              <p:cNvSpPr/>
              <p:nvPr/>
            </p:nvSpPr>
            <p:spPr>
              <a:xfrm>
                <a:off x="20880" y="3486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799" name="Google Shape;574;p7"/>
              <p:cNvSpPr/>
              <p:nvPr/>
            </p:nvSpPr>
            <p:spPr>
              <a:xfrm>
                <a:off x="20880" y="3269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00" name="Google Shape;575;p7"/>
              <p:cNvSpPr/>
              <p:nvPr/>
            </p:nvSpPr>
            <p:spPr>
              <a:xfrm>
                <a:off x="20880" y="30513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01" name="Google Shape;576;p7"/>
              <p:cNvSpPr/>
              <p:nvPr/>
            </p:nvSpPr>
            <p:spPr>
              <a:xfrm>
                <a:off x="20880" y="28332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02" name="Google Shape;577;p7"/>
              <p:cNvSpPr/>
              <p:nvPr/>
            </p:nvSpPr>
            <p:spPr>
              <a:xfrm>
                <a:off x="20880" y="26150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03" name="Google Shape;578;p7"/>
              <p:cNvSpPr/>
              <p:nvPr/>
            </p:nvSpPr>
            <p:spPr>
              <a:xfrm>
                <a:off x="20880" y="23976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04" name="Google Shape;579;p7"/>
              <p:cNvSpPr/>
              <p:nvPr/>
            </p:nvSpPr>
            <p:spPr>
              <a:xfrm>
                <a:off x="20880" y="21794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05" name="Google Shape;580;p7"/>
              <p:cNvSpPr/>
              <p:nvPr/>
            </p:nvSpPr>
            <p:spPr>
              <a:xfrm>
                <a:off x="20880" y="1961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06" name="Google Shape;581;p7"/>
              <p:cNvSpPr/>
              <p:nvPr/>
            </p:nvSpPr>
            <p:spPr>
              <a:xfrm>
                <a:off x="20880" y="17434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07" name="Google Shape;582;p7"/>
              <p:cNvSpPr/>
              <p:nvPr/>
            </p:nvSpPr>
            <p:spPr>
              <a:xfrm>
                <a:off x="20880" y="15253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08" name="Google Shape;583;p7"/>
              <p:cNvSpPr/>
              <p:nvPr/>
            </p:nvSpPr>
            <p:spPr>
              <a:xfrm>
                <a:off x="20880" y="13078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09" name="Google Shape;584;p7"/>
              <p:cNvSpPr/>
              <p:nvPr/>
            </p:nvSpPr>
            <p:spPr>
              <a:xfrm>
                <a:off x="20880" y="10897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10" name="Google Shape;585;p7"/>
              <p:cNvSpPr/>
              <p:nvPr/>
            </p:nvSpPr>
            <p:spPr>
              <a:xfrm>
                <a:off x="20880" y="8715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11" name="Google Shape;586;p7"/>
              <p:cNvSpPr/>
              <p:nvPr/>
            </p:nvSpPr>
            <p:spPr>
              <a:xfrm>
                <a:off x="20880" y="6537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12" name="Google Shape;587;p7"/>
              <p:cNvSpPr/>
              <p:nvPr/>
            </p:nvSpPr>
            <p:spPr>
              <a:xfrm>
                <a:off x="20880" y="435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13" name="Google Shape;588;p7"/>
              <p:cNvSpPr/>
              <p:nvPr/>
            </p:nvSpPr>
            <p:spPr>
              <a:xfrm>
                <a:off x="20880" y="218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14" name="Google Shape;589;p7"/>
              <p:cNvSpPr/>
              <p:nvPr/>
            </p:nvSpPr>
            <p:spPr>
              <a:xfrm>
                <a:off x="6755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15" name="Google Shape;590;p7"/>
              <p:cNvSpPr/>
              <p:nvPr/>
            </p:nvSpPr>
            <p:spPr>
              <a:xfrm>
                <a:off x="697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16" name="Google Shape;591;p7"/>
              <p:cNvSpPr/>
              <p:nvPr/>
            </p:nvSpPr>
            <p:spPr>
              <a:xfrm>
                <a:off x="719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17" name="Google Shape;592;p7"/>
              <p:cNvSpPr/>
              <p:nvPr/>
            </p:nvSpPr>
            <p:spPr>
              <a:xfrm>
                <a:off x="740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18" name="Google Shape;593;p7"/>
              <p:cNvSpPr/>
              <p:nvPr/>
            </p:nvSpPr>
            <p:spPr>
              <a:xfrm>
                <a:off x="762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19" name="Google Shape;594;p7"/>
              <p:cNvSpPr/>
              <p:nvPr/>
            </p:nvSpPr>
            <p:spPr>
              <a:xfrm>
                <a:off x="7844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20" name="Google Shape;595;p7"/>
              <p:cNvSpPr/>
              <p:nvPr/>
            </p:nvSpPr>
            <p:spPr>
              <a:xfrm>
                <a:off x="806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21" name="Google Shape;596;p7"/>
              <p:cNvSpPr/>
              <p:nvPr/>
            </p:nvSpPr>
            <p:spPr>
              <a:xfrm>
                <a:off x="828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22" name="Google Shape;597;p7"/>
              <p:cNvSpPr/>
              <p:nvPr/>
            </p:nvSpPr>
            <p:spPr>
              <a:xfrm>
                <a:off x="849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23" name="Google Shape;598;p7"/>
              <p:cNvSpPr/>
              <p:nvPr/>
            </p:nvSpPr>
            <p:spPr>
              <a:xfrm>
                <a:off x="871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824" name="Google Shape;599;p7"/>
              <p:cNvSpPr/>
              <p:nvPr/>
            </p:nvSpPr>
            <p:spPr>
              <a:xfrm>
                <a:off x="8934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  <p:sp>
          <p:nvSpPr>
            <p:cNvPr id="825" name="Google Shape;600;p7"/>
            <p:cNvSpPr/>
            <p:nvPr/>
          </p:nvSpPr>
          <p:spPr>
            <a:xfrm>
              <a:off x="9143640" y="0"/>
              <a:ext cx="360" cy="520956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209560"/>
                <a:gd name="textAreaBottom" fmla="*/ 5209920 h 5209560"/>
              </a:gdLst>
              <a:ahLst/>
              <a:rect l="textAreaLeft" t="textAreaTop" r="textAreaRight" b="textAreaBottom"/>
              <a:pathLst>
                <a:path fill="none" w="1" h="105580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w="475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826" name="PlaceHolder 1"/>
          <p:cNvSpPr>
            <a:spLocks noGrp="1"/>
          </p:cNvSpPr>
          <p:nvPr>
            <p:ph type="title"/>
          </p:nvPr>
        </p:nvSpPr>
        <p:spPr>
          <a:xfrm>
            <a:off x="1140120" y="1398600"/>
            <a:ext cx="308520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7" name="PlaceHolder 2"/>
          <p:cNvSpPr>
            <a:spLocks noGrp="1"/>
          </p:cNvSpPr>
          <p:nvPr>
            <p:ph type="body"/>
          </p:nvPr>
        </p:nvSpPr>
        <p:spPr>
          <a:xfrm>
            <a:off x="1140120" y="2042640"/>
            <a:ext cx="3085200" cy="199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8" name="Google Shape;603;p7"/>
          <p:cNvSpPr/>
          <p:nvPr/>
        </p:nvSpPr>
        <p:spPr>
          <a:xfrm flipH="1" rot="10800000">
            <a:off x="159480" y="-14400"/>
            <a:ext cx="156240" cy="322272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829" name="Google Shape;604;p7"/>
          <p:cNvGrpSpPr/>
          <p:nvPr/>
        </p:nvGrpSpPr>
        <p:grpSpPr>
          <a:xfrm>
            <a:off x="7736400" y="164520"/>
            <a:ext cx="1235880" cy="600840"/>
            <a:chOff x="7736400" y="164520"/>
            <a:chExt cx="1235880" cy="600840"/>
          </a:xfrm>
        </p:grpSpPr>
        <p:sp>
          <p:nvSpPr>
            <p:cNvPr id="830" name="Google Shape;605;p7"/>
            <p:cNvSpPr/>
            <p:nvPr/>
          </p:nvSpPr>
          <p:spPr>
            <a:xfrm>
              <a:off x="773640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31" name="Google Shape;606;p7"/>
            <p:cNvSpPr/>
            <p:nvPr/>
          </p:nvSpPr>
          <p:spPr>
            <a:xfrm>
              <a:off x="803520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32" name="Google Shape;607;p7"/>
            <p:cNvSpPr/>
            <p:nvPr/>
          </p:nvSpPr>
          <p:spPr>
            <a:xfrm>
              <a:off x="833364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33" name="Google Shape;608;p7"/>
            <p:cNvSpPr/>
            <p:nvPr/>
          </p:nvSpPr>
          <p:spPr>
            <a:xfrm>
              <a:off x="8632440" y="723960"/>
              <a:ext cx="41040" cy="4140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34" name="Google Shape;609;p7"/>
            <p:cNvSpPr/>
            <p:nvPr/>
          </p:nvSpPr>
          <p:spPr>
            <a:xfrm>
              <a:off x="893088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35" name="Google Shape;610;p7"/>
            <p:cNvSpPr/>
            <p:nvPr/>
          </p:nvSpPr>
          <p:spPr>
            <a:xfrm>
              <a:off x="773640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36" name="Google Shape;611;p7"/>
            <p:cNvSpPr/>
            <p:nvPr/>
          </p:nvSpPr>
          <p:spPr>
            <a:xfrm>
              <a:off x="803520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37" name="Google Shape;612;p7"/>
            <p:cNvSpPr/>
            <p:nvPr/>
          </p:nvSpPr>
          <p:spPr>
            <a:xfrm>
              <a:off x="833364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38" name="Google Shape;613;p7"/>
            <p:cNvSpPr/>
            <p:nvPr/>
          </p:nvSpPr>
          <p:spPr>
            <a:xfrm>
              <a:off x="8632440" y="44460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39" name="Google Shape;614;p7"/>
            <p:cNvSpPr/>
            <p:nvPr/>
          </p:nvSpPr>
          <p:spPr>
            <a:xfrm>
              <a:off x="893088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40" name="Google Shape;615;p7"/>
            <p:cNvSpPr/>
            <p:nvPr/>
          </p:nvSpPr>
          <p:spPr>
            <a:xfrm>
              <a:off x="773640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41" name="Google Shape;616;p7"/>
            <p:cNvSpPr/>
            <p:nvPr/>
          </p:nvSpPr>
          <p:spPr>
            <a:xfrm>
              <a:off x="803520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42" name="Google Shape;617;p7"/>
            <p:cNvSpPr/>
            <p:nvPr/>
          </p:nvSpPr>
          <p:spPr>
            <a:xfrm>
              <a:off x="833364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43" name="Google Shape;618;p7"/>
            <p:cNvSpPr/>
            <p:nvPr/>
          </p:nvSpPr>
          <p:spPr>
            <a:xfrm>
              <a:off x="8632440" y="16452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44" name="Google Shape;619;p7"/>
            <p:cNvSpPr/>
            <p:nvPr/>
          </p:nvSpPr>
          <p:spPr>
            <a:xfrm>
              <a:off x="893088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845" name="Google Shape;620;p7"/>
          <p:cNvGrpSpPr/>
          <p:nvPr/>
        </p:nvGrpSpPr>
        <p:grpSpPr>
          <a:xfrm>
            <a:off x="-1456920" y="-1080000"/>
            <a:ext cx="2937600" cy="2937960"/>
            <a:chOff x="-1456920" y="-1080000"/>
            <a:chExt cx="2937600" cy="2937960"/>
          </a:xfrm>
        </p:grpSpPr>
        <p:cxnSp>
          <p:nvCxnSpPr>
            <p:cNvPr id="846" name="Google Shape;621;p7"/>
            <p:cNvCxnSpPr/>
            <p:nvPr/>
          </p:nvCxnSpPr>
          <p:spPr>
            <a:xfrm flipV="1">
              <a:off x="-1456920" y="-1080000"/>
              <a:ext cx="2480760" cy="248112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847" name="Google Shape;622;p7"/>
            <p:cNvCxnSpPr/>
            <p:nvPr/>
          </p:nvCxnSpPr>
          <p:spPr>
            <a:xfrm flipV="1">
              <a:off x="-1304640" y="-927720"/>
              <a:ext cx="2481120" cy="248112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848" name="Google Shape;623;p7"/>
            <p:cNvCxnSpPr/>
            <p:nvPr/>
          </p:nvCxnSpPr>
          <p:spPr>
            <a:xfrm flipV="1">
              <a:off x="-1152360" y="-775080"/>
              <a:ext cx="2481120" cy="248076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849" name="Google Shape;624;p7"/>
            <p:cNvCxnSpPr/>
            <p:nvPr/>
          </p:nvCxnSpPr>
          <p:spPr>
            <a:xfrm flipV="1">
              <a:off x="-999720" y="-622800"/>
              <a:ext cx="2480760" cy="248112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</p:grpSp>
      <p:grpSp>
        <p:nvGrpSpPr>
          <p:cNvPr id="850" name="Google Shape;625;p7"/>
          <p:cNvGrpSpPr/>
          <p:nvPr/>
        </p:nvGrpSpPr>
        <p:grpSpPr>
          <a:xfrm>
            <a:off x="7399080" y="2698200"/>
            <a:ext cx="2938320" cy="2937960"/>
            <a:chOff x="7399080" y="2698200"/>
            <a:chExt cx="2938320" cy="2937960"/>
          </a:xfrm>
        </p:grpSpPr>
        <p:cxnSp>
          <p:nvCxnSpPr>
            <p:cNvPr id="851" name="Google Shape;626;p7"/>
            <p:cNvCxnSpPr/>
            <p:nvPr/>
          </p:nvCxnSpPr>
          <p:spPr>
            <a:xfrm flipV="1">
              <a:off x="7399080" y="2698200"/>
              <a:ext cx="2481480" cy="248112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852" name="Google Shape;627;p7"/>
            <p:cNvCxnSpPr/>
            <p:nvPr/>
          </p:nvCxnSpPr>
          <p:spPr>
            <a:xfrm flipV="1">
              <a:off x="7551360" y="2850480"/>
              <a:ext cx="2481480" cy="248148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853" name="Google Shape;628;p7"/>
            <p:cNvCxnSpPr/>
            <p:nvPr/>
          </p:nvCxnSpPr>
          <p:spPr>
            <a:xfrm flipV="1">
              <a:off x="7704000" y="3002760"/>
              <a:ext cx="2481120" cy="248148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854" name="Google Shape;629;p7"/>
            <p:cNvCxnSpPr/>
            <p:nvPr/>
          </p:nvCxnSpPr>
          <p:spPr>
            <a:xfrm flipV="1">
              <a:off x="7856280" y="3155400"/>
              <a:ext cx="2481480" cy="248112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</p:grpSp>
      <p:grpSp>
        <p:nvGrpSpPr>
          <p:cNvPr id="855" name="Google Shape;630;p7"/>
          <p:cNvGrpSpPr/>
          <p:nvPr/>
        </p:nvGrpSpPr>
        <p:grpSpPr>
          <a:xfrm>
            <a:off x="258840" y="4341960"/>
            <a:ext cx="1160280" cy="637920"/>
            <a:chOff x="258840" y="4341960"/>
            <a:chExt cx="1160280" cy="637920"/>
          </a:xfrm>
        </p:grpSpPr>
        <p:sp>
          <p:nvSpPr>
            <p:cNvPr id="856" name="Google Shape;631;p7"/>
            <p:cNvSpPr/>
            <p:nvPr/>
          </p:nvSpPr>
          <p:spPr>
            <a:xfrm rot="5400000">
              <a:off x="25920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57" name="Google Shape;632;p7"/>
            <p:cNvSpPr/>
            <p:nvPr/>
          </p:nvSpPr>
          <p:spPr>
            <a:xfrm rot="5400000">
              <a:off x="25920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58" name="Google Shape;633;p7"/>
            <p:cNvSpPr/>
            <p:nvPr/>
          </p:nvSpPr>
          <p:spPr>
            <a:xfrm rot="5400000">
              <a:off x="25920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59" name="Google Shape;634;p7"/>
            <p:cNvSpPr/>
            <p:nvPr/>
          </p:nvSpPr>
          <p:spPr>
            <a:xfrm rot="5400000">
              <a:off x="538920" y="434196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2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0" name="Google Shape;635;p7"/>
            <p:cNvSpPr/>
            <p:nvPr/>
          </p:nvSpPr>
          <p:spPr>
            <a:xfrm rot="5400000">
              <a:off x="538920" y="46404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2" h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1" name="Google Shape;636;p7"/>
            <p:cNvSpPr/>
            <p:nvPr/>
          </p:nvSpPr>
          <p:spPr>
            <a:xfrm rot="5400000">
              <a:off x="538920" y="49392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2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2" name="Google Shape;637;p7"/>
            <p:cNvSpPr/>
            <p:nvPr/>
          </p:nvSpPr>
          <p:spPr>
            <a:xfrm rot="5400000">
              <a:off x="818640" y="434196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3" name="Google Shape;638;p7"/>
            <p:cNvSpPr/>
            <p:nvPr/>
          </p:nvSpPr>
          <p:spPr>
            <a:xfrm rot="5400000">
              <a:off x="818640" y="46404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2" h="1241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4" name="Google Shape;639;p7"/>
            <p:cNvSpPr/>
            <p:nvPr/>
          </p:nvSpPr>
          <p:spPr>
            <a:xfrm rot="5400000">
              <a:off x="818640" y="49392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5" name="Google Shape;640;p7"/>
            <p:cNvSpPr/>
            <p:nvPr/>
          </p:nvSpPr>
          <p:spPr>
            <a:xfrm rot="5400000">
              <a:off x="109836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6" name="Google Shape;641;p7"/>
            <p:cNvSpPr/>
            <p:nvPr/>
          </p:nvSpPr>
          <p:spPr>
            <a:xfrm rot="5400000">
              <a:off x="109836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7" name="Google Shape;642;p7"/>
            <p:cNvSpPr/>
            <p:nvPr/>
          </p:nvSpPr>
          <p:spPr>
            <a:xfrm rot="5400000">
              <a:off x="109836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8" name="Google Shape;643;p7"/>
            <p:cNvSpPr/>
            <p:nvPr/>
          </p:nvSpPr>
          <p:spPr>
            <a:xfrm rot="5400000">
              <a:off x="137808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9" name="Google Shape;644;p7"/>
            <p:cNvSpPr/>
            <p:nvPr/>
          </p:nvSpPr>
          <p:spPr>
            <a:xfrm rot="5400000">
              <a:off x="137808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70" name="Google Shape;645;p7"/>
            <p:cNvSpPr/>
            <p:nvPr/>
          </p:nvSpPr>
          <p:spPr>
            <a:xfrm rot="5400000">
              <a:off x="137808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871" name="Google Shape;646;p7"/>
          <p:cNvSpPr/>
          <p:nvPr/>
        </p:nvSpPr>
        <p:spPr>
          <a:xfrm rot="16200000">
            <a:off x="7121880" y="2984040"/>
            <a:ext cx="126000" cy="400032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7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8" name="Google Shape;648;p8"/>
          <p:cNvGrpSpPr/>
          <p:nvPr/>
        </p:nvGrpSpPr>
        <p:grpSpPr>
          <a:xfrm>
            <a:off x="0" y="0"/>
            <a:ext cx="9144000" cy="5209560"/>
            <a:chOff x="0" y="0"/>
            <a:chExt cx="9144000" cy="5209560"/>
          </a:xfrm>
        </p:grpSpPr>
        <p:grpSp>
          <p:nvGrpSpPr>
            <p:cNvPr id="909" name="Google Shape;649;p8"/>
            <p:cNvGrpSpPr/>
            <p:nvPr/>
          </p:nvGrpSpPr>
          <p:grpSpPr>
            <a:xfrm>
              <a:off x="0" y="0"/>
              <a:ext cx="9143640" cy="5209560"/>
              <a:chOff x="0" y="0"/>
              <a:chExt cx="9143640" cy="5209560"/>
            </a:xfrm>
          </p:grpSpPr>
          <p:sp>
            <p:nvSpPr>
              <p:cNvPr id="910" name="Google Shape;650;p8"/>
              <p:cNvSpPr/>
              <p:nvPr/>
            </p:nvSpPr>
            <p:spPr>
              <a:xfrm>
                <a:off x="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11" name="Google Shape;651;p8"/>
              <p:cNvSpPr/>
              <p:nvPr/>
            </p:nvSpPr>
            <p:spPr>
              <a:xfrm>
                <a:off x="2181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12" name="Google Shape;652;p8"/>
              <p:cNvSpPr/>
              <p:nvPr/>
            </p:nvSpPr>
            <p:spPr>
              <a:xfrm>
                <a:off x="435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13" name="Google Shape;653;p8"/>
              <p:cNvSpPr/>
              <p:nvPr/>
            </p:nvSpPr>
            <p:spPr>
              <a:xfrm>
                <a:off x="653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14" name="Google Shape;654;p8"/>
              <p:cNvSpPr/>
              <p:nvPr/>
            </p:nvSpPr>
            <p:spPr>
              <a:xfrm>
                <a:off x="871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15" name="Google Shape;655;p8"/>
              <p:cNvSpPr/>
              <p:nvPr/>
            </p:nvSpPr>
            <p:spPr>
              <a:xfrm>
                <a:off x="1089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16" name="Google Shape;656;p8"/>
              <p:cNvSpPr/>
              <p:nvPr/>
            </p:nvSpPr>
            <p:spPr>
              <a:xfrm>
                <a:off x="13078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17" name="Google Shape;657;p8"/>
              <p:cNvSpPr/>
              <p:nvPr/>
            </p:nvSpPr>
            <p:spPr>
              <a:xfrm>
                <a:off x="1525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18" name="Google Shape;658;p8"/>
              <p:cNvSpPr/>
              <p:nvPr/>
            </p:nvSpPr>
            <p:spPr>
              <a:xfrm>
                <a:off x="17434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19" name="Google Shape;659;p8"/>
              <p:cNvSpPr/>
              <p:nvPr/>
            </p:nvSpPr>
            <p:spPr>
              <a:xfrm>
                <a:off x="1961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20" name="Google Shape;660;p8"/>
              <p:cNvSpPr/>
              <p:nvPr/>
            </p:nvSpPr>
            <p:spPr>
              <a:xfrm>
                <a:off x="21794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21" name="Google Shape;661;p8"/>
              <p:cNvSpPr/>
              <p:nvPr/>
            </p:nvSpPr>
            <p:spPr>
              <a:xfrm>
                <a:off x="23976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22" name="Google Shape;662;p8"/>
              <p:cNvSpPr/>
              <p:nvPr/>
            </p:nvSpPr>
            <p:spPr>
              <a:xfrm>
                <a:off x="26150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23" name="Google Shape;663;p8"/>
              <p:cNvSpPr/>
              <p:nvPr/>
            </p:nvSpPr>
            <p:spPr>
              <a:xfrm>
                <a:off x="283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24" name="Google Shape;664;p8"/>
              <p:cNvSpPr/>
              <p:nvPr/>
            </p:nvSpPr>
            <p:spPr>
              <a:xfrm>
                <a:off x="305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25" name="Google Shape;665;p8"/>
              <p:cNvSpPr/>
              <p:nvPr/>
            </p:nvSpPr>
            <p:spPr>
              <a:xfrm>
                <a:off x="326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26" name="Google Shape;666;p8"/>
              <p:cNvSpPr/>
              <p:nvPr/>
            </p:nvSpPr>
            <p:spPr>
              <a:xfrm>
                <a:off x="348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27" name="Google Shape;667;p8"/>
              <p:cNvSpPr/>
              <p:nvPr/>
            </p:nvSpPr>
            <p:spPr>
              <a:xfrm>
                <a:off x="3705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28" name="Google Shape;668;p8"/>
              <p:cNvSpPr/>
              <p:nvPr/>
            </p:nvSpPr>
            <p:spPr>
              <a:xfrm>
                <a:off x="392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29" name="Google Shape;669;p8"/>
              <p:cNvSpPr/>
              <p:nvPr/>
            </p:nvSpPr>
            <p:spPr>
              <a:xfrm>
                <a:off x="414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30" name="Google Shape;670;p8"/>
              <p:cNvSpPr/>
              <p:nvPr/>
            </p:nvSpPr>
            <p:spPr>
              <a:xfrm>
                <a:off x="435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31" name="Google Shape;671;p8"/>
              <p:cNvSpPr/>
              <p:nvPr/>
            </p:nvSpPr>
            <p:spPr>
              <a:xfrm>
                <a:off x="457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32" name="Google Shape;672;p8"/>
              <p:cNvSpPr/>
              <p:nvPr/>
            </p:nvSpPr>
            <p:spPr>
              <a:xfrm>
                <a:off x="47948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33" name="Google Shape;673;p8"/>
              <p:cNvSpPr/>
              <p:nvPr/>
            </p:nvSpPr>
            <p:spPr>
              <a:xfrm>
                <a:off x="5012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34" name="Google Shape;674;p8"/>
              <p:cNvSpPr/>
              <p:nvPr/>
            </p:nvSpPr>
            <p:spPr>
              <a:xfrm>
                <a:off x="52308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35" name="Google Shape;675;p8"/>
              <p:cNvSpPr/>
              <p:nvPr/>
            </p:nvSpPr>
            <p:spPr>
              <a:xfrm>
                <a:off x="5448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36" name="Google Shape;676;p8"/>
              <p:cNvSpPr/>
              <p:nvPr/>
            </p:nvSpPr>
            <p:spPr>
              <a:xfrm>
                <a:off x="56664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37" name="Google Shape;677;p8"/>
              <p:cNvSpPr/>
              <p:nvPr/>
            </p:nvSpPr>
            <p:spPr>
              <a:xfrm>
                <a:off x="5884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38" name="Google Shape;678;p8"/>
              <p:cNvSpPr/>
              <p:nvPr/>
            </p:nvSpPr>
            <p:spPr>
              <a:xfrm>
                <a:off x="6102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39" name="Google Shape;679;p8"/>
              <p:cNvSpPr/>
              <p:nvPr/>
            </p:nvSpPr>
            <p:spPr>
              <a:xfrm>
                <a:off x="6320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40" name="Google Shape;680;p8"/>
              <p:cNvSpPr/>
              <p:nvPr/>
            </p:nvSpPr>
            <p:spPr>
              <a:xfrm>
                <a:off x="6538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41" name="Google Shape;681;p8"/>
              <p:cNvSpPr/>
              <p:nvPr/>
            </p:nvSpPr>
            <p:spPr>
              <a:xfrm>
                <a:off x="20880" y="5012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42" name="Google Shape;682;p8"/>
              <p:cNvSpPr/>
              <p:nvPr/>
            </p:nvSpPr>
            <p:spPr>
              <a:xfrm>
                <a:off x="20880" y="47948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43" name="Google Shape;683;p8"/>
              <p:cNvSpPr/>
              <p:nvPr/>
            </p:nvSpPr>
            <p:spPr>
              <a:xfrm>
                <a:off x="20880" y="45766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44" name="Google Shape;684;p8"/>
              <p:cNvSpPr/>
              <p:nvPr/>
            </p:nvSpPr>
            <p:spPr>
              <a:xfrm>
                <a:off x="20880" y="43592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45" name="Google Shape;685;p8"/>
              <p:cNvSpPr/>
              <p:nvPr/>
            </p:nvSpPr>
            <p:spPr>
              <a:xfrm>
                <a:off x="20880" y="41410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46" name="Google Shape;686;p8"/>
              <p:cNvSpPr/>
              <p:nvPr/>
            </p:nvSpPr>
            <p:spPr>
              <a:xfrm>
                <a:off x="20880" y="39229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47" name="Google Shape;687;p8"/>
              <p:cNvSpPr/>
              <p:nvPr/>
            </p:nvSpPr>
            <p:spPr>
              <a:xfrm>
                <a:off x="20880" y="37051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48" name="Google Shape;688;p8"/>
              <p:cNvSpPr/>
              <p:nvPr/>
            </p:nvSpPr>
            <p:spPr>
              <a:xfrm>
                <a:off x="20880" y="3486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49" name="Google Shape;689;p8"/>
              <p:cNvSpPr/>
              <p:nvPr/>
            </p:nvSpPr>
            <p:spPr>
              <a:xfrm>
                <a:off x="20880" y="3269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50" name="Google Shape;690;p8"/>
              <p:cNvSpPr/>
              <p:nvPr/>
            </p:nvSpPr>
            <p:spPr>
              <a:xfrm>
                <a:off x="20880" y="30513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51" name="Google Shape;691;p8"/>
              <p:cNvSpPr/>
              <p:nvPr/>
            </p:nvSpPr>
            <p:spPr>
              <a:xfrm>
                <a:off x="20880" y="28332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52" name="Google Shape;692;p8"/>
              <p:cNvSpPr/>
              <p:nvPr/>
            </p:nvSpPr>
            <p:spPr>
              <a:xfrm>
                <a:off x="20880" y="26150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53" name="Google Shape;693;p8"/>
              <p:cNvSpPr/>
              <p:nvPr/>
            </p:nvSpPr>
            <p:spPr>
              <a:xfrm>
                <a:off x="20880" y="23976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54" name="Google Shape;694;p8"/>
              <p:cNvSpPr/>
              <p:nvPr/>
            </p:nvSpPr>
            <p:spPr>
              <a:xfrm>
                <a:off x="20880" y="21794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55" name="Google Shape;695;p8"/>
              <p:cNvSpPr/>
              <p:nvPr/>
            </p:nvSpPr>
            <p:spPr>
              <a:xfrm>
                <a:off x="20880" y="1961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56" name="Google Shape;696;p8"/>
              <p:cNvSpPr/>
              <p:nvPr/>
            </p:nvSpPr>
            <p:spPr>
              <a:xfrm>
                <a:off x="20880" y="17434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57" name="Google Shape;697;p8"/>
              <p:cNvSpPr/>
              <p:nvPr/>
            </p:nvSpPr>
            <p:spPr>
              <a:xfrm>
                <a:off x="20880" y="15253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58" name="Google Shape;698;p8"/>
              <p:cNvSpPr/>
              <p:nvPr/>
            </p:nvSpPr>
            <p:spPr>
              <a:xfrm>
                <a:off x="20880" y="13078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59" name="Google Shape;699;p8"/>
              <p:cNvSpPr/>
              <p:nvPr/>
            </p:nvSpPr>
            <p:spPr>
              <a:xfrm>
                <a:off x="20880" y="10897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60" name="Google Shape;700;p8"/>
              <p:cNvSpPr/>
              <p:nvPr/>
            </p:nvSpPr>
            <p:spPr>
              <a:xfrm>
                <a:off x="20880" y="8715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61" name="Google Shape;701;p8"/>
              <p:cNvSpPr/>
              <p:nvPr/>
            </p:nvSpPr>
            <p:spPr>
              <a:xfrm>
                <a:off x="20880" y="6537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62" name="Google Shape;702;p8"/>
              <p:cNvSpPr/>
              <p:nvPr/>
            </p:nvSpPr>
            <p:spPr>
              <a:xfrm>
                <a:off x="20880" y="435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63" name="Google Shape;703;p8"/>
              <p:cNvSpPr/>
              <p:nvPr/>
            </p:nvSpPr>
            <p:spPr>
              <a:xfrm>
                <a:off x="20880" y="218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64" name="Google Shape;704;p8"/>
              <p:cNvSpPr/>
              <p:nvPr/>
            </p:nvSpPr>
            <p:spPr>
              <a:xfrm>
                <a:off x="6755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65" name="Google Shape;705;p8"/>
              <p:cNvSpPr/>
              <p:nvPr/>
            </p:nvSpPr>
            <p:spPr>
              <a:xfrm>
                <a:off x="697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66" name="Google Shape;706;p8"/>
              <p:cNvSpPr/>
              <p:nvPr/>
            </p:nvSpPr>
            <p:spPr>
              <a:xfrm>
                <a:off x="719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67" name="Google Shape;707;p8"/>
              <p:cNvSpPr/>
              <p:nvPr/>
            </p:nvSpPr>
            <p:spPr>
              <a:xfrm>
                <a:off x="740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68" name="Google Shape;708;p8"/>
              <p:cNvSpPr/>
              <p:nvPr/>
            </p:nvSpPr>
            <p:spPr>
              <a:xfrm>
                <a:off x="762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69" name="Google Shape;709;p8"/>
              <p:cNvSpPr/>
              <p:nvPr/>
            </p:nvSpPr>
            <p:spPr>
              <a:xfrm>
                <a:off x="7844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70" name="Google Shape;710;p8"/>
              <p:cNvSpPr/>
              <p:nvPr/>
            </p:nvSpPr>
            <p:spPr>
              <a:xfrm>
                <a:off x="806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71" name="Google Shape;711;p8"/>
              <p:cNvSpPr/>
              <p:nvPr/>
            </p:nvSpPr>
            <p:spPr>
              <a:xfrm>
                <a:off x="828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72" name="Google Shape;712;p8"/>
              <p:cNvSpPr/>
              <p:nvPr/>
            </p:nvSpPr>
            <p:spPr>
              <a:xfrm>
                <a:off x="849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73" name="Google Shape;713;p8"/>
              <p:cNvSpPr/>
              <p:nvPr/>
            </p:nvSpPr>
            <p:spPr>
              <a:xfrm>
                <a:off x="871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74" name="Google Shape;714;p8"/>
              <p:cNvSpPr/>
              <p:nvPr/>
            </p:nvSpPr>
            <p:spPr>
              <a:xfrm>
                <a:off x="8934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  <p:sp>
          <p:nvSpPr>
            <p:cNvPr id="975" name="Google Shape;715;p8"/>
            <p:cNvSpPr/>
            <p:nvPr/>
          </p:nvSpPr>
          <p:spPr>
            <a:xfrm>
              <a:off x="9143640" y="0"/>
              <a:ext cx="360" cy="520956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209560"/>
                <a:gd name="textAreaBottom" fmla="*/ 5209920 h 5209560"/>
              </a:gdLst>
              <a:ahLst/>
              <a:rect l="textAreaLeft" t="textAreaTop" r="textAreaRight" b="textAreaBottom"/>
              <a:pathLst>
                <a:path fill="none" w="1" h="105580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w="475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976" name="PlaceHolder 1"/>
          <p:cNvSpPr>
            <a:spLocks noGrp="1"/>
          </p:cNvSpPr>
          <p:nvPr>
            <p:ph type="title"/>
          </p:nvPr>
        </p:nvSpPr>
        <p:spPr>
          <a:xfrm>
            <a:off x="1446120" y="1411200"/>
            <a:ext cx="6107400" cy="268812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pt-BR" sz="7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7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7" name="Google Shape;717;p8"/>
          <p:cNvSpPr/>
          <p:nvPr/>
        </p:nvSpPr>
        <p:spPr>
          <a:xfrm rot="5400000">
            <a:off x="1783800" y="-1792080"/>
            <a:ext cx="141840" cy="400032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978" name="Google Shape;718;p8"/>
          <p:cNvGrpSpPr/>
          <p:nvPr/>
        </p:nvGrpSpPr>
        <p:grpSpPr>
          <a:xfrm>
            <a:off x="-982440" y="-659520"/>
            <a:ext cx="3222000" cy="2579040"/>
            <a:chOff x="-982440" y="-659520"/>
            <a:chExt cx="3222000" cy="2579040"/>
          </a:xfrm>
        </p:grpSpPr>
        <p:cxnSp>
          <p:nvCxnSpPr>
            <p:cNvPr id="979" name="Google Shape;719;p8"/>
            <p:cNvCxnSpPr/>
            <p:nvPr/>
          </p:nvCxnSpPr>
          <p:spPr>
            <a:xfrm flipV="1">
              <a:off x="-982440" y="-659520"/>
              <a:ext cx="2843640" cy="205524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980" name="Google Shape;720;p8"/>
            <p:cNvCxnSpPr/>
            <p:nvPr/>
          </p:nvCxnSpPr>
          <p:spPr>
            <a:xfrm flipV="1">
              <a:off x="-856080" y="-484560"/>
              <a:ext cx="2843640" cy="205524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981" name="Google Shape;721;p8"/>
            <p:cNvCxnSpPr/>
            <p:nvPr/>
          </p:nvCxnSpPr>
          <p:spPr>
            <a:xfrm flipV="1">
              <a:off x="-730080" y="-309960"/>
              <a:ext cx="2844000" cy="205524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982" name="Google Shape;722;p8"/>
            <p:cNvCxnSpPr/>
            <p:nvPr/>
          </p:nvCxnSpPr>
          <p:spPr>
            <a:xfrm flipV="1">
              <a:off x="-603720" y="-135360"/>
              <a:ext cx="2843640" cy="205524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</p:grpSp>
      <p:sp>
        <p:nvSpPr>
          <p:cNvPr id="983" name="Google Shape;723;p8"/>
          <p:cNvSpPr/>
          <p:nvPr/>
        </p:nvSpPr>
        <p:spPr>
          <a:xfrm flipH="1">
            <a:off x="8891280" y="2376000"/>
            <a:ext cx="141120" cy="322272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984" name="Google Shape;724;p8"/>
          <p:cNvGrpSpPr/>
          <p:nvPr/>
        </p:nvGrpSpPr>
        <p:grpSpPr>
          <a:xfrm>
            <a:off x="7191000" y="3006000"/>
            <a:ext cx="2676600" cy="3157920"/>
            <a:chOff x="7191000" y="3006000"/>
            <a:chExt cx="2676600" cy="3157920"/>
          </a:xfrm>
        </p:grpSpPr>
        <p:cxnSp>
          <p:nvCxnSpPr>
            <p:cNvPr id="985" name="Google Shape;725;p8"/>
            <p:cNvCxnSpPr/>
            <p:nvPr/>
          </p:nvCxnSpPr>
          <p:spPr>
            <a:xfrm flipV="1">
              <a:off x="7191000" y="3006000"/>
              <a:ext cx="2168640" cy="275868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986" name="Google Shape;726;p8"/>
            <p:cNvCxnSpPr/>
            <p:nvPr/>
          </p:nvCxnSpPr>
          <p:spPr>
            <a:xfrm flipV="1">
              <a:off x="7360560" y="3139200"/>
              <a:ext cx="2168280" cy="275868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987" name="Google Shape;727;p8"/>
            <p:cNvCxnSpPr/>
            <p:nvPr/>
          </p:nvCxnSpPr>
          <p:spPr>
            <a:xfrm flipV="1">
              <a:off x="7529760" y="3272400"/>
              <a:ext cx="2168640" cy="275868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988" name="Google Shape;728;p8"/>
            <p:cNvCxnSpPr/>
            <p:nvPr/>
          </p:nvCxnSpPr>
          <p:spPr>
            <a:xfrm flipV="1">
              <a:off x="7699320" y="3405240"/>
              <a:ext cx="2168640" cy="275904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</p:grpSp>
      <p:sp>
        <p:nvSpPr>
          <p:cNvPr id="98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7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2499;p28"/>
          <p:cNvSpPr/>
          <p:nvPr/>
        </p:nvSpPr>
        <p:spPr>
          <a:xfrm>
            <a:off x="-22680" y="-21960"/>
            <a:ext cx="9239400" cy="520992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1027" name="Google Shape;2500;p28"/>
          <p:cNvGrpSpPr/>
          <p:nvPr/>
        </p:nvGrpSpPr>
        <p:grpSpPr>
          <a:xfrm>
            <a:off x="0" y="0"/>
            <a:ext cx="9144000" cy="5209560"/>
            <a:chOff x="0" y="0"/>
            <a:chExt cx="9144000" cy="5209560"/>
          </a:xfrm>
        </p:grpSpPr>
        <p:grpSp>
          <p:nvGrpSpPr>
            <p:cNvPr id="1028" name="Google Shape;2501;p28"/>
            <p:cNvGrpSpPr/>
            <p:nvPr/>
          </p:nvGrpSpPr>
          <p:grpSpPr>
            <a:xfrm>
              <a:off x="0" y="0"/>
              <a:ext cx="9143640" cy="5209560"/>
              <a:chOff x="0" y="0"/>
              <a:chExt cx="9143640" cy="5209560"/>
            </a:xfrm>
          </p:grpSpPr>
          <p:sp>
            <p:nvSpPr>
              <p:cNvPr id="1029" name="Google Shape;2502;p28"/>
              <p:cNvSpPr/>
              <p:nvPr/>
            </p:nvSpPr>
            <p:spPr>
              <a:xfrm>
                <a:off x="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30" name="Google Shape;2503;p28"/>
              <p:cNvSpPr/>
              <p:nvPr/>
            </p:nvSpPr>
            <p:spPr>
              <a:xfrm>
                <a:off x="2181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31" name="Google Shape;2504;p28"/>
              <p:cNvSpPr/>
              <p:nvPr/>
            </p:nvSpPr>
            <p:spPr>
              <a:xfrm>
                <a:off x="435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32" name="Google Shape;2505;p28"/>
              <p:cNvSpPr/>
              <p:nvPr/>
            </p:nvSpPr>
            <p:spPr>
              <a:xfrm>
                <a:off x="653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33" name="Google Shape;2506;p28"/>
              <p:cNvSpPr/>
              <p:nvPr/>
            </p:nvSpPr>
            <p:spPr>
              <a:xfrm>
                <a:off x="871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34" name="Google Shape;2507;p28"/>
              <p:cNvSpPr/>
              <p:nvPr/>
            </p:nvSpPr>
            <p:spPr>
              <a:xfrm>
                <a:off x="1089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35" name="Google Shape;2508;p28"/>
              <p:cNvSpPr/>
              <p:nvPr/>
            </p:nvSpPr>
            <p:spPr>
              <a:xfrm>
                <a:off x="13078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36" name="Google Shape;2509;p28"/>
              <p:cNvSpPr/>
              <p:nvPr/>
            </p:nvSpPr>
            <p:spPr>
              <a:xfrm>
                <a:off x="1525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37" name="Google Shape;2510;p28"/>
              <p:cNvSpPr/>
              <p:nvPr/>
            </p:nvSpPr>
            <p:spPr>
              <a:xfrm>
                <a:off x="17434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38" name="Google Shape;2511;p28"/>
              <p:cNvSpPr/>
              <p:nvPr/>
            </p:nvSpPr>
            <p:spPr>
              <a:xfrm>
                <a:off x="1961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39" name="Google Shape;2512;p28"/>
              <p:cNvSpPr/>
              <p:nvPr/>
            </p:nvSpPr>
            <p:spPr>
              <a:xfrm>
                <a:off x="21794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40" name="Google Shape;2513;p28"/>
              <p:cNvSpPr/>
              <p:nvPr/>
            </p:nvSpPr>
            <p:spPr>
              <a:xfrm>
                <a:off x="23976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41" name="Google Shape;2514;p28"/>
              <p:cNvSpPr/>
              <p:nvPr/>
            </p:nvSpPr>
            <p:spPr>
              <a:xfrm>
                <a:off x="26150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42" name="Google Shape;2515;p28"/>
              <p:cNvSpPr/>
              <p:nvPr/>
            </p:nvSpPr>
            <p:spPr>
              <a:xfrm>
                <a:off x="283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43" name="Google Shape;2516;p28"/>
              <p:cNvSpPr/>
              <p:nvPr/>
            </p:nvSpPr>
            <p:spPr>
              <a:xfrm>
                <a:off x="305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44" name="Google Shape;2517;p28"/>
              <p:cNvSpPr/>
              <p:nvPr/>
            </p:nvSpPr>
            <p:spPr>
              <a:xfrm>
                <a:off x="326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45" name="Google Shape;2518;p28"/>
              <p:cNvSpPr/>
              <p:nvPr/>
            </p:nvSpPr>
            <p:spPr>
              <a:xfrm>
                <a:off x="348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46" name="Google Shape;2519;p28"/>
              <p:cNvSpPr/>
              <p:nvPr/>
            </p:nvSpPr>
            <p:spPr>
              <a:xfrm>
                <a:off x="3705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47" name="Google Shape;2520;p28"/>
              <p:cNvSpPr/>
              <p:nvPr/>
            </p:nvSpPr>
            <p:spPr>
              <a:xfrm>
                <a:off x="392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48" name="Google Shape;2521;p28"/>
              <p:cNvSpPr/>
              <p:nvPr/>
            </p:nvSpPr>
            <p:spPr>
              <a:xfrm>
                <a:off x="414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49" name="Google Shape;2522;p28"/>
              <p:cNvSpPr/>
              <p:nvPr/>
            </p:nvSpPr>
            <p:spPr>
              <a:xfrm>
                <a:off x="435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50" name="Google Shape;2523;p28"/>
              <p:cNvSpPr/>
              <p:nvPr/>
            </p:nvSpPr>
            <p:spPr>
              <a:xfrm>
                <a:off x="457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51" name="Google Shape;2524;p28"/>
              <p:cNvSpPr/>
              <p:nvPr/>
            </p:nvSpPr>
            <p:spPr>
              <a:xfrm>
                <a:off x="47948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52" name="Google Shape;2525;p28"/>
              <p:cNvSpPr/>
              <p:nvPr/>
            </p:nvSpPr>
            <p:spPr>
              <a:xfrm>
                <a:off x="50126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53" name="Google Shape;2526;p28"/>
              <p:cNvSpPr/>
              <p:nvPr/>
            </p:nvSpPr>
            <p:spPr>
              <a:xfrm>
                <a:off x="52308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54" name="Google Shape;2527;p28"/>
              <p:cNvSpPr/>
              <p:nvPr/>
            </p:nvSpPr>
            <p:spPr>
              <a:xfrm>
                <a:off x="5448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55" name="Google Shape;2528;p28"/>
              <p:cNvSpPr/>
              <p:nvPr/>
            </p:nvSpPr>
            <p:spPr>
              <a:xfrm>
                <a:off x="56664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56" name="Google Shape;2529;p28"/>
              <p:cNvSpPr/>
              <p:nvPr/>
            </p:nvSpPr>
            <p:spPr>
              <a:xfrm>
                <a:off x="58845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57" name="Google Shape;2530;p28"/>
              <p:cNvSpPr/>
              <p:nvPr/>
            </p:nvSpPr>
            <p:spPr>
              <a:xfrm>
                <a:off x="61027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58" name="Google Shape;2531;p28"/>
              <p:cNvSpPr/>
              <p:nvPr/>
            </p:nvSpPr>
            <p:spPr>
              <a:xfrm>
                <a:off x="6320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59" name="Google Shape;2532;p28"/>
              <p:cNvSpPr/>
              <p:nvPr/>
            </p:nvSpPr>
            <p:spPr>
              <a:xfrm>
                <a:off x="65383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60" name="Google Shape;2533;p28"/>
              <p:cNvSpPr/>
              <p:nvPr/>
            </p:nvSpPr>
            <p:spPr>
              <a:xfrm>
                <a:off x="20880" y="5012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61" name="Google Shape;2534;p28"/>
              <p:cNvSpPr/>
              <p:nvPr/>
            </p:nvSpPr>
            <p:spPr>
              <a:xfrm>
                <a:off x="20880" y="47948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62" name="Google Shape;2535;p28"/>
              <p:cNvSpPr/>
              <p:nvPr/>
            </p:nvSpPr>
            <p:spPr>
              <a:xfrm>
                <a:off x="20880" y="45766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63" name="Google Shape;2536;p28"/>
              <p:cNvSpPr/>
              <p:nvPr/>
            </p:nvSpPr>
            <p:spPr>
              <a:xfrm>
                <a:off x="20880" y="43592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64" name="Google Shape;2537;p28"/>
              <p:cNvSpPr/>
              <p:nvPr/>
            </p:nvSpPr>
            <p:spPr>
              <a:xfrm>
                <a:off x="20880" y="41410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65" name="Google Shape;2538;p28"/>
              <p:cNvSpPr/>
              <p:nvPr/>
            </p:nvSpPr>
            <p:spPr>
              <a:xfrm>
                <a:off x="20880" y="39229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66" name="Google Shape;2539;p28"/>
              <p:cNvSpPr/>
              <p:nvPr/>
            </p:nvSpPr>
            <p:spPr>
              <a:xfrm>
                <a:off x="20880" y="37051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67" name="Google Shape;2540;p28"/>
              <p:cNvSpPr/>
              <p:nvPr/>
            </p:nvSpPr>
            <p:spPr>
              <a:xfrm>
                <a:off x="20880" y="3486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68" name="Google Shape;2541;p28"/>
              <p:cNvSpPr/>
              <p:nvPr/>
            </p:nvSpPr>
            <p:spPr>
              <a:xfrm>
                <a:off x="20880" y="3269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69" name="Google Shape;2542;p28"/>
              <p:cNvSpPr/>
              <p:nvPr/>
            </p:nvSpPr>
            <p:spPr>
              <a:xfrm>
                <a:off x="20880" y="30513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70" name="Google Shape;2543;p28"/>
              <p:cNvSpPr/>
              <p:nvPr/>
            </p:nvSpPr>
            <p:spPr>
              <a:xfrm>
                <a:off x="20880" y="28332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71" name="Google Shape;2544;p28"/>
              <p:cNvSpPr/>
              <p:nvPr/>
            </p:nvSpPr>
            <p:spPr>
              <a:xfrm>
                <a:off x="20880" y="26150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72" name="Google Shape;2545;p28"/>
              <p:cNvSpPr/>
              <p:nvPr/>
            </p:nvSpPr>
            <p:spPr>
              <a:xfrm>
                <a:off x="20880" y="239760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73" name="Google Shape;2546;p28"/>
              <p:cNvSpPr/>
              <p:nvPr/>
            </p:nvSpPr>
            <p:spPr>
              <a:xfrm>
                <a:off x="20880" y="21794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74" name="Google Shape;2547;p28"/>
              <p:cNvSpPr/>
              <p:nvPr/>
            </p:nvSpPr>
            <p:spPr>
              <a:xfrm>
                <a:off x="20880" y="196164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75" name="Google Shape;2548;p28"/>
              <p:cNvSpPr/>
              <p:nvPr/>
            </p:nvSpPr>
            <p:spPr>
              <a:xfrm>
                <a:off x="20880" y="17434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76" name="Google Shape;2549;p28"/>
              <p:cNvSpPr/>
              <p:nvPr/>
            </p:nvSpPr>
            <p:spPr>
              <a:xfrm>
                <a:off x="20880" y="15253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77" name="Google Shape;2550;p28"/>
              <p:cNvSpPr/>
              <p:nvPr/>
            </p:nvSpPr>
            <p:spPr>
              <a:xfrm>
                <a:off x="20880" y="130788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78" name="Google Shape;2551;p28"/>
              <p:cNvSpPr/>
              <p:nvPr/>
            </p:nvSpPr>
            <p:spPr>
              <a:xfrm>
                <a:off x="20880" y="108972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79" name="Google Shape;2552;p28"/>
              <p:cNvSpPr/>
              <p:nvPr/>
            </p:nvSpPr>
            <p:spPr>
              <a:xfrm>
                <a:off x="20880" y="8715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1"/>
                    </a:moveTo>
                    <a:lnTo>
                      <a:pt x="132073" y="1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80" name="Google Shape;2553;p28"/>
              <p:cNvSpPr/>
              <p:nvPr/>
            </p:nvSpPr>
            <p:spPr>
              <a:xfrm>
                <a:off x="20880" y="6537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81" name="Google Shape;2554;p28"/>
              <p:cNvSpPr/>
              <p:nvPr/>
            </p:nvSpPr>
            <p:spPr>
              <a:xfrm>
                <a:off x="20880" y="4359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82" name="Google Shape;2555;p28"/>
              <p:cNvSpPr/>
              <p:nvPr/>
            </p:nvSpPr>
            <p:spPr>
              <a:xfrm>
                <a:off x="20880" y="218160"/>
                <a:ext cx="9122760" cy="360"/>
              </a:xfrm>
              <a:custGeom>
                <a:avLst/>
                <a:gdLst>
                  <a:gd name="textAreaLeft" fmla="*/ 0 w 9122760"/>
                  <a:gd name="textAreaRight" fmla="*/ 9123120 w 9122760"/>
                  <a:gd name="textAreaTop" fmla="*/ 0 h 360"/>
                  <a:gd name="textAreaBottom" fmla="*/ 720 h 360"/>
                </a:gdLst>
                <a:ahLst/>
                <a:rect l="textAreaLeft" t="textAreaTop" r="textAreaRight" b="textAreaBottom"/>
                <a:pathLst>
                  <a:path fill="none" w="132074" h="1">
                    <a:moveTo>
                      <a:pt x="0" y="0"/>
                    </a:moveTo>
                    <a:lnTo>
                      <a:pt x="132073" y="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360" bIns="36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83" name="Google Shape;2556;p28"/>
              <p:cNvSpPr/>
              <p:nvPr/>
            </p:nvSpPr>
            <p:spPr>
              <a:xfrm>
                <a:off x="6755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84" name="Google Shape;2557;p28"/>
              <p:cNvSpPr/>
              <p:nvPr/>
            </p:nvSpPr>
            <p:spPr>
              <a:xfrm>
                <a:off x="697320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85" name="Google Shape;2558;p28"/>
              <p:cNvSpPr/>
              <p:nvPr/>
            </p:nvSpPr>
            <p:spPr>
              <a:xfrm>
                <a:off x="71913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86" name="Google Shape;2559;p28"/>
              <p:cNvSpPr/>
              <p:nvPr/>
            </p:nvSpPr>
            <p:spPr>
              <a:xfrm>
                <a:off x="74095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87" name="Google Shape;2560;p28"/>
              <p:cNvSpPr/>
              <p:nvPr/>
            </p:nvSpPr>
            <p:spPr>
              <a:xfrm>
                <a:off x="76269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88" name="Google Shape;2561;p28"/>
              <p:cNvSpPr/>
              <p:nvPr/>
            </p:nvSpPr>
            <p:spPr>
              <a:xfrm>
                <a:off x="784476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89" name="Google Shape;2562;p28"/>
              <p:cNvSpPr/>
              <p:nvPr/>
            </p:nvSpPr>
            <p:spPr>
              <a:xfrm>
                <a:off x="80629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90" name="Google Shape;2563;p28"/>
              <p:cNvSpPr/>
              <p:nvPr/>
            </p:nvSpPr>
            <p:spPr>
              <a:xfrm>
                <a:off x="82810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1" y="0"/>
                    </a:moveTo>
                    <a:lnTo>
                      <a:pt x="1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91" name="Google Shape;2564;p28"/>
              <p:cNvSpPr/>
              <p:nvPr/>
            </p:nvSpPr>
            <p:spPr>
              <a:xfrm>
                <a:off x="849924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92" name="Google Shape;2565;p28"/>
              <p:cNvSpPr/>
              <p:nvPr/>
            </p:nvSpPr>
            <p:spPr>
              <a:xfrm>
                <a:off x="871668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93" name="Google Shape;2566;p28"/>
              <p:cNvSpPr/>
              <p:nvPr/>
            </p:nvSpPr>
            <p:spPr>
              <a:xfrm>
                <a:off x="8934120" y="0"/>
                <a:ext cx="360" cy="52095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5209560"/>
                  <a:gd name="textAreaBottom" fmla="*/ 5209920 h 5209560"/>
                </a:gdLst>
                <a:ahLst/>
                <a:rect l="textAreaLeft" t="textAreaTop" r="textAreaRight" b="textAreaBottom"/>
                <a:pathLst>
                  <a:path fill="none" w="1" h="105580">
                    <a:moveTo>
                      <a:pt x="0" y="0"/>
                    </a:moveTo>
                    <a:lnTo>
                      <a:pt x="0" y="105580"/>
                    </a:lnTo>
                  </a:path>
                </a:pathLst>
              </a:custGeom>
              <a:noFill/>
              <a:ln w="4750">
                <a:solidFill>
                  <a:srgbClr val="ffffff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  <p:sp>
          <p:nvSpPr>
            <p:cNvPr id="1094" name="Google Shape;2567;p28"/>
            <p:cNvSpPr/>
            <p:nvPr/>
          </p:nvSpPr>
          <p:spPr>
            <a:xfrm>
              <a:off x="9143640" y="0"/>
              <a:ext cx="360" cy="520956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209560"/>
                <a:gd name="textAreaBottom" fmla="*/ 5209920 h 5209560"/>
              </a:gdLst>
              <a:ahLst/>
              <a:rect l="textAreaLeft" t="textAreaTop" r="textAreaRight" b="textAreaBottom"/>
              <a:pathLst>
                <a:path fill="none" w="1" h="105580">
                  <a:moveTo>
                    <a:pt x="0" y="0"/>
                  </a:moveTo>
                  <a:lnTo>
                    <a:pt x="0" y="105580"/>
                  </a:lnTo>
                </a:path>
              </a:pathLst>
            </a:custGeom>
            <a:noFill/>
            <a:ln w="475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1095" name="PlaceHolder 1"/>
          <p:cNvSpPr>
            <a:spLocks noGrp="1"/>
          </p:cNvSpPr>
          <p:nvPr>
            <p:ph type="title"/>
          </p:nvPr>
        </p:nvSpPr>
        <p:spPr>
          <a:xfrm>
            <a:off x="2160360" y="1739160"/>
            <a:ext cx="5357520" cy="14338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pt-BR" sz="110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6" name="PlaceHolder 2"/>
          <p:cNvSpPr>
            <a:spLocks noGrp="1"/>
          </p:cNvSpPr>
          <p:nvPr>
            <p:ph type="body"/>
          </p:nvPr>
        </p:nvSpPr>
        <p:spPr>
          <a:xfrm>
            <a:off x="2523600" y="3489840"/>
            <a:ext cx="4647600" cy="72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097" name="Google Shape;2570;p28"/>
          <p:cNvGrpSpPr/>
          <p:nvPr/>
        </p:nvGrpSpPr>
        <p:grpSpPr>
          <a:xfrm>
            <a:off x="7736400" y="164520"/>
            <a:ext cx="1235880" cy="600840"/>
            <a:chOff x="7736400" y="164520"/>
            <a:chExt cx="1235880" cy="600840"/>
          </a:xfrm>
        </p:grpSpPr>
        <p:sp>
          <p:nvSpPr>
            <p:cNvPr id="1098" name="Google Shape;2571;p28"/>
            <p:cNvSpPr/>
            <p:nvPr/>
          </p:nvSpPr>
          <p:spPr>
            <a:xfrm>
              <a:off x="773640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099" name="Google Shape;2572;p28"/>
            <p:cNvSpPr/>
            <p:nvPr/>
          </p:nvSpPr>
          <p:spPr>
            <a:xfrm>
              <a:off x="803520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00" name="Google Shape;2573;p28"/>
            <p:cNvSpPr/>
            <p:nvPr/>
          </p:nvSpPr>
          <p:spPr>
            <a:xfrm>
              <a:off x="833364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01" name="Google Shape;2574;p28"/>
            <p:cNvSpPr/>
            <p:nvPr/>
          </p:nvSpPr>
          <p:spPr>
            <a:xfrm>
              <a:off x="8632440" y="723960"/>
              <a:ext cx="41040" cy="4140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02" name="Google Shape;2575;p28"/>
            <p:cNvSpPr/>
            <p:nvPr/>
          </p:nvSpPr>
          <p:spPr>
            <a:xfrm>
              <a:off x="8930880" y="723960"/>
              <a:ext cx="41400" cy="4140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03" name="Google Shape;2576;p28"/>
            <p:cNvSpPr/>
            <p:nvPr/>
          </p:nvSpPr>
          <p:spPr>
            <a:xfrm>
              <a:off x="773640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04" name="Google Shape;2577;p28"/>
            <p:cNvSpPr/>
            <p:nvPr/>
          </p:nvSpPr>
          <p:spPr>
            <a:xfrm>
              <a:off x="803520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05" name="Google Shape;2578;p28"/>
            <p:cNvSpPr/>
            <p:nvPr/>
          </p:nvSpPr>
          <p:spPr>
            <a:xfrm>
              <a:off x="833364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06" name="Google Shape;2579;p28"/>
            <p:cNvSpPr/>
            <p:nvPr/>
          </p:nvSpPr>
          <p:spPr>
            <a:xfrm>
              <a:off x="8632440" y="44460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07" name="Google Shape;2580;p28"/>
            <p:cNvSpPr/>
            <p:nvPr/>
          </p:nvSpPr>
          <p:spPr>
            <a:xfrm>
              <a:off x="8930880" y="44460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08" name="Google Shape;2581;p28"/>
            <p:cNvSpPr/>
            <p:nvPr/>
          </p:nvSpPr>
          <p:spPr>
            <a:xfrm>
              <a:off x="773640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09" name="Google Shape;2582;p28"/>
            <p:cNvSpPr/>
            <p:nvPr/>
          </p:nvSpPr>
          <p:spPr>
            <a:xfrm>
              <a:off x="803520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10" name="Google Shape;2583;p28"/>
            <p:cNvSpPr/>
            <p:nvPr/>
          </p:nvSpPr>
          <p:spPr>
            <a:xfrm>
              <a:off x="833364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11" name="Google Shape;2584;p28"/>
            <p:cNvSpPr/>
            <p:nvPr/>
          </p:nvSpPr>
          <p:spPr>
            <a:xfrm>
              <a:off x="8632440" y="164520"/>
              <a:ext cx="41040" cy="40680"/>
            </a:xfrm>
            <a:custGeom>
              <a:avLst/>
              <a:gdLst>
                <a:gd name="textAreaLeft" fmla="*/ 0 w 41040"/>
                <a:gd name="textAreaRight" fmla="*/ 4140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12" name="Google Shape;2585;p28"/>
            <p:cNvSpPr/>
            <p:nvPr/>
          </p:nvSpPr>
          <p:spPr>
            <a:xfrm>
              <a:off x="8930880" y="164520"/>
              <a:ext cx="41400" cy="40680"/>
            </a:xfrm>
            <a:custGeom>
              <a:avLst/>
              <a:gdLst>
                <a:gd name="textAreaLeft" fmla="*/ 0 w 41400"/>
                <a:gd name="textAreaRight" fmla="*/ 4176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rgbClr val="04929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1113" name="Google Shape;2586;p28"/>
          <p:cNvSpPr/>
          <p:nvPr/>
        </p:nvSpPr>
        <p:spPr>
          <a:xfrm rot="5400000">
            <a:off x="1936440" y="-1791360"/>
            <a:ext cx="141840" cy="400032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1114" name="Google Shape;2587;p28"/>
          <p:cNvGrpSpPr/>
          <p:nvPr/>
        </p:nvGrpSpPr>
        <p:grpSpPr>
          <a:xfrm>
            <a:off x="-982440" y="-658440"/>
            <a:ext cx="3222000" cy="2579040"/>
            <a:chOff x="-982440" y="-658440"/>
            <a:chExt cx="3222000" cy="2579040"/>
          </a:xfrm>
        </p:grpSpPr>
        <p:cxnSp>
          <p:nvCxnSpPr>
            <p:cNvPr id="1115" name="Google Shape;2588;p28"/>
            <p:cNvCxnSpPr/>
            <p:nvPr/>
          </p:nvCxnSpPr>
          <p:spPr>
            <a:xfrm flipV="1">
              <a:off x="-982440" y="-658440"/>
              <a:ext cx="2843640" cy="205524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1116" name="Google Shape;2589;p28"/>
            <p:cNvCxnSpPr/>
            <p:nvPr/>
          </p:nvCxnSpPr>
          <p:spPr>
            <a:xfrm flipV="1">
              <a:off x="-856080" y="-483840"/>
              <a:ext cx="2843640" cy="205524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1117" name="Google Shape;2590;p28"/>
            <p:cNvCxnSpPr/>
            <p:nvPr/>
          </p:nvCxnSpPr>
          <p:spPr>
            <a:xfrm flipV="1">
              <a:off x="-730080" y="-309240"/>
              <a:ext cx="2844000" cy="205524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  <p:cxnSp>
          <p:nvCxnSpPr>
            <p:cNvPr id="1118" name="Google Shape;2591;p28"/>
            <p:cNvCxnSpPr/>
            <p:nvPr/>
          </p:nvCxnSpPr>
          <p:spPr>
            <a:xfrm flipV="1">
              <a:off x="-603720" y="-134280"/>
              <a:ext cx="2843640" cy="2055240"/>
            </a:xfrm>
            <a:prstGeom prst="straightConnector1">
              <a:avLst/>
            </a:prstGeom>
            <a:ln w="19050">
              <a:solidFill>
                <a:srgbClr val="049292"/>
              </a:solidFill>
              <a:round/>
            </a:ln>
          </p:spPr>
        </p:cxnSp>
      </p:grpSp>
      <p:sp>
        <p:nvSpPr>
          <p:cNvPr id="1119" name="Google Shape;2592;p28"/>
          <p:cNvSpPr/>
          <p:nvPr/>
        </p:nvSpPr>
        <p:spPr>
          <a:xfrm flipH="1">
            <a:off x="8891280" y="1976760"/>
            <a:ext cx="141120" cy="322272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1120" name="Google Shape;2593;p28"/>
          <p:cNvGrpSpPr/>
          <p:nvPr/>
        </p:nvGrpSpPr>
        <p:grpSpPr>
          <a:xfrm>
            <a:off x="7191000" y="2606400"/>
            <a:ext cx="2676600" cy="3158280"/>
            <a:chOff x="7191000" y="2606400"/>
            <a:chExt cx="2676600" cy="3158280"/>
          </a:xfrm>
        </p:grpSpPr>
        <p:cxnSp>
          <p:nvCxnSpPr>
            <p:cNvPr id="1121" name="Google Shape;2594;p28"/>
            <p:cNvCxnSpPr/>
            <p:nvPr/>
          </p:nvCxnSpPr>
          <p:spPr>
            <a:xfrm flipV="1">
              <a:off x="7191000" y="2606400"/>
              <a:ext cx="2168640" cy="275904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1122" name="Google Shape;2595;p28"/>
            <p:cNvCxnSpPr/>
            <p:nvPr/>
          </p:nvCxnSpPr>
          <p:spPr>
            <a:xfrm flipV="1">
              <a:off x="7360560" y="2739600"/>
              <a:ext cx="2168280" cy="275904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1123" name="Google Shape;2596;p28"/>
            <p:cNvCxnSpPr/>
            <p:nvPr/>
          </p:nvCxnSpPr>
          <p:spPr>
            <a:xfrm flipV="1">
              <a:off x="7529760" y="2872800"/>
              <a:ext cx="2168640" cy="275904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  <p:cxnSp>
          <p:nvCxnSpPr>
            <p:cNvPr id="1124" name="Google Shape;2597;p28"/>
            <p:cNvCxnSpPr/>
            <p:nvPr/>
          </p:nvCxnSpPr>
          <p:spPr>
            <a:xfrm flipV="1">
              <a:off x="7699320" y="3006000"/>
              <a:ext cx="2168640" cy="2759040"/>
            </a:xfrm>
            <a:prstGeom prst="straightConnector1">
              <a:avLst/>
            </a:prstGeom>
            <a:ln w="19050">
              <a:solidFill>
                <a:srgbClr val="ffab40"/>
              </a:solidFill>
              <a:round/>
            </a:ln>
          </p:spPr>
        </p:cxnSp>
      </p:grpSp>
      <p:sp>
        <p:nvSpPr>
          <p:cNvPr id="1125" name="Google Shape;2598;p28"/>
          <p:cNvSpPr/>
          <p:nvPr/>
        </p:nvSpPr>
        <p:spPr>
          <a:xfrm>
            <a:off x="-885600" y="3489840"/>
            <a:ext cx="1689480" cy="1689480"/>
          </a:xfrm>
          <a:prstGeom prst="ellipse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1126" name="Google Shape;2599;p28"/>
          <p:cNvGrpSpPr/>
          <p:nvPr/>
        </p:nvGrpSpPr>
        <p:grpSpPr>
          <a:xfrm>
            <a:off x="258840" y="4341960"/>
            <a:ext cx="1160280" cy="637920"/>
            <a:chOff x="258840" y="4341960"/>
            <a:chExt cx="1160280" cy="637920"/>
          </a:xfrm>
        </p:grpSpPr>
        <p:sp>
          <p:nvSpPr>
            <p:cNvPr id="1127" name="Google Shape;2600;p28"/>
            <p:cNvSpPr/>
            <p:nvPr/>
          </p:nvSpPr>
          <p:spPr>
            <a:xfrm rot="5400000">
              <a:off x="25920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28" y="1256"/>
                  </a:cubicBezTo>
                  <a:cubicBezTo>
                    <a:pt x="963" y="1256"/>
                    <a:pt x="1241" y="978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28" name="Google Shape;2601;p28"/>
            <p:cNvSpPr/>
            <p:nvPr/>
          </p:nvSpPr>
          <p:spPr>
            <a:xfrm rot="5400000">
              <a:off x="25920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78"/>
                    <a:pt x="278" y="1256"/>
                    <a:pt x="628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29" name="Google Shape;2602;p28"/>
            <p:cNvSpPr/>
            <p:nvPr/>
          </p:nvSpPr>
          <p:spPr>
            <a:xfrm rot="5400000">
              <a:off x="25920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78"/>
                    <a:pt x="278" y="1256"/>
                    <a:pt x="613" y="1256"/>
                  </a:cubicBezTo>
                  <a:cubicBezTo>
                    <a:pt x="964" y="1256"/>
                    <a:pt x="1241" y="978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30" name="Google Shape;2603;p28"/>
            <p:cNvSpPr/>
            <p:nvPr/>
          </p:nvSpPr>
          <p:spPr>
            <a:xfrm rot="5400000">
              <a:off x="538920" y="434196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2">
                  <a:moveTo>
                    <a:pt x="628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28" y="1241"/>
                  </a:cubicBezTo>
                  <a:cubicBezTo>
                    <a:pt x="963" y="1241"/>
                    <a:pt x="1241" y="964"/>
                    <a:pt x="1241" y="614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31" name="Google Shape;2604;p28"/>
            <p:cNvSpPr/>
            <p:nvPr/>
          </p:nvSpPr>
          <p:spPr>
            <a:xfrm rot="5400000">
              <a:off x="538920" y="46404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2" h="1242">
                  <a:moveTo>
                    <a:pt x="628" y="1"/>
                  </a:moveTo>
                  <a:cubicBezTo>
                    <a:pt x="278" y="1"/>
                    <a:pt x="1" y="278"/>
                    <a:pt x="1" y="614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32" name="Google Shape;2605;p28"/>
            <p:cNvSpPr/>
            <p:nvPr/>
          </p:nvSpPr>
          <p:spPr>
            <a:xfrm rot="5400000">
              <a:off x="538920" y="49392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2">
                  <a:moveTo>
                    <a:pt x="613" y="1"/>
                  </a:moveTo>
                  <a:cubicBezTo>
                    <a:pt x="278" y="1"/>
                    <a:pt x="0" y="278"/>
                    <a:pt x="0" y="614"/>
                  </a:cubicBezTo>
                  <a:cubicBezTo>
                    <a:pt x="0" y="964"/>
                    <a:pt x="278" y="1241"/>
                    <a:pt x="613" y="1241"/>
                  </a:cubicBezTo>
                  <a:cubicBezTo>
                    <a:pt x="964" y="1241"/>
                    <a:pt x="1241" y="964"/>
                    <a:pt x="1241" y="614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33" name="Google Shape;2606;p28"/>
            <p:cNvSpPr/>
            <p:nvPr/>
          </p:nvSpPr>
          <p:spPr>
            <a:xfrm rot="5400000">
              <a:off x="818640" y="434196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1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28" y="1241"/>
                  </a:cubicBezTo>
                  <a:cubicBezTo>
                    <a:pt x="963" y="1241"/>
                    <a:pt x="1241" y="963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34" name="Google Shape;2607;p28"/>
            <p:cNvSpPr/>
            <p:nvPr/>
          </p:nvSpPr>
          <p:spPr>
            <a:xfrm rot="5400000">
              <a:off x="818640" y="46404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2" h="1241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35" name="Google Shape;2608;p28"/>
            <p:cNvSpPr/>
            <p:nvPr/>
          </p:nvSpPr>
          <p:spPr>
            <a:xfrm rot="5400000">
              <a:off x="818640" y="4939200"/>
              <a:ext cx="40680" cy="4068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41" h="1241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63"/>
                    <a:pt x="278" y="1241"/>
                    <a:pt x="613" y="1241"/>
                  </a:cubicBezTo>
                  <a:cubicBezTo>
                    <a:pt x="964" y="1241"/>
                    <a:pt x="1241" y="963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36" name="Google Shape;2609;p28"/>
            <p:cNvSpPr/>
            <p:nvPr/>
          </p:nvSpPr>
          <p:spPr>
            <a:xfrm rot="5400000">
              <a:off x="109836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28" y="1256"/>
                  </a:cubicBezTo>
                  <a:cubicBezTo>
                    <a:pt x="963" y="1256"/>
                    <a:pt x="1241" y="964"/>
                    <a:pt x="1241" y="628"/>
                  </a:cubicBezTo>
                  <a:cubicBezTo>
                    <a:pt x="1241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37" name="Google Shape;2610;p28"/>
            <p:cNvSpPr/>
            <p:nvPr/>
          </p:nvSpPr>
          <p:spPr>
            <a:xfrm rot="5400000">
              <a:off x="109836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56"/>
                    <a:pt x="628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38" name="Google Shape;2611;p28"/>
            <p:cNvSpPr/>
            <p:nvPr/>
          </p:nvSpPr>
          <p:spPr>
            <a:xfrm rot="5400000">
              <a:off x="109836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1"/>
                  </a:moveTo>
                  <a:cubicBezTo>
                    <a:pt x="278" y="1"/>
                    <a:pt x="0" y="278"/>
                    <a:pt x="0" y="628"/>
                  </a:cubicBezTo>
                  <a:cubicBezTo>
                    <a:pt x="0" y="964"/>
                    <a:pt x="278" y="1256"/>
                    <a:pt x="613" y="1256"/>
                  </a:cubicBezTo>
                  <a:cubicBezTo>
                    <a:pt x="964" y="1256"/>
                    <a:pt x="1241" y="964"/>
                    <a:pt x="1241" y="628"/>
                  </a:cubicBezTo>
                  <a:cubicBezTo>
                    <a:pt x="1241" y="278"/>
                    <a:pt x="964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39" name="Google Shape;2612;p28"/>
            <p:cNvSpPr/>
            <p:nvPr/>
          </p:nvSpPr>
          <p:spPr>
            <a:xfrm rot="5400000">
              <a:off x="1378080" y="434160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28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28" y="1255"/>
                  </a:cubicBezTo>
                  <a:cubicBezTo>
                    <a:pt x="963" y="1255"/>
                    <a:pt x="1241" y="978"/>
                    <a:pt x="1241" y="628"/>
                  </a:cubicBezTo>
                  <a:cubicBezTo>
                    <a:pt x="1241" y="278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40" name="Google Shape;2613;p28"/>
            <p:cNvSpPr/>
            <p:nvPr/>
          </p:nvSpPr>
          <p:spPr>
            <a:xfrm rot="5400000">
              <a:off x="1378080" y="46400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2" h="1256">
                  <a:moveTo>
                    <a:pt x="628" y="0"/>
                  </a:moveTo>
                  <a:cubicBezTo>
                    <a:pt x="278" y="0"/>
                    <a:pt x="1" y="278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41" name="Google Shape;2614;p28"/>
            <p:cNvSpPr/>
            <p:nvPr/>
          </p:nvSpPr>
          <p:spPr>
            <a:xfrm rot="5400000">
              <a:off x="1378080" y="4938840"/>
              <a:ext cx="40680" cy="41400"/>
            </a:xfrm>
            <a:custGeom>
              <a:avLst/>
              <a:gdLst>
                <a:gd name="textAreaLeft" fmla="*/ 0 w 40680"/>
                <a:gd name="textAreaRight" fmla="*/ 41040 w 4068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41" h="1256">
                  <a:moveTo>
                    <a:pt x="613" y="0"/>
                  </a:moveTo>
                  <a:cubicBezTo>
                    <a:pt x="278" y="0"/>
                    <a:pt x="0" y="278"/>
                    <a:pt x="0" y="628"/>
                  </a:cubicBezTo>
                  <a:cubicBezTo>
                    <a:pt x="0" y="978"/>
                    <a:pt x="278" y="1255"/>
                    <a:pt x="613" y="1255"/>
                  </a:cubicBezTo>
                  <a:cubicBezTo>
                    <a:pt x="964" y="1255"/>
                    <a:pt x="1241" y="978"/>
                    <a:pt x="1241" y="628"/>
                  </a:cubicBezTo>
                  <a:cubicBezTo>
                    <a:pt x="1241" y="278"/>
                    <a:pt x="964" y="0"/>
                    <a:pt x="613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5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5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5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5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5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5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5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5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5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5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5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5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5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5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5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5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5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5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5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5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51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51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51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51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5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3786;p45"/>
          <p:cNvSpPr/>
          <p:nvPr/>
        </p:nvSpPr>
        <p:spPr>
          <a:xfrm>
            <a:off x="8138160" y="1762200"/>
            <a:ext cx="10080" cy="21960"/>
          </a:xfrm>
          <a:custGeom>
            <a:avLst/>
            <a:gdLst>
              <a:gd name="textAreaLeft" fmla="*/ 0 w 10080"/>
              <a:gd name="textAreaRight" fmla="*/ 10440 w 10080"/>
              <a:gd name="textAreaTop" fmla="*/ 0 h 21960"/>
              <a:gd name="textAreaBottom" fmla="*/ 22320 h 21960"/>
            </a:gdLst>
            <a:ahLst/>
            <a:rect l="textAreaLeft" t="textAreaTop" r="textAreaRight" b="textAreaBottom"/>
            <a:pathLst>
              <a:path w="727" h="1538">
                <a:moveTo>
                  <a:pt x="176" y="1"/>
                </a:moveTo>
                <a:cubicBezTo>
                  <a:pt x="100" y="427"/>
                  <a:pt x="0" y="878"/>
                  <a:pt x="50" y="1304"/>
                </a:cubicBezTo>
                <a:cubicBezTo>
                  <a:pt x="50" y="1437"/>
                  <a:pt x="162" y="1538"/>
                  <a:pt x="273" y="1538"/>
                </a:cubicBezTo>
                <a:cubicBezTo>
                  <a:pt x="329" y="1538"/>
                  <a:pt x="384" y="1513"/>
                  <a:pt x="426" y="1454"/>
                </a:cubicBezTo>
                <a:cubicBezTo>
                  <a:pt x="577" y="1053"/>
                  <a:pt x="602" y="602"/>
                  <a:pt x="727" y="201"/>
                </a:cubicBezTo>
                <a:cubicBezTo>
                  <a:pt x="526" y="126"/>
                  <a:pt x="351" y="76"/>
                  <a:pt x="176" y="1"/>
                </a:cubicBezTo>
                <a:close/>
              </a:path>
            </a:pathLst>
          </a:custGeom>
          <a:solidFill>
            <a:srgbClr val="7ad6c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1160" bIns="1116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79" name="Google Shape;3787;p45"/>
          <p:cNvSpPr/>
          <p:nvPr/>
        </p:nvSpPr>
        <p:spPr>
          <a:xfrm>
            <a:off x="8180640" y="1775520"/>
            <a:ext cx="12600" cy="32760"/>
          </a:xfrm>
          <a:custGeom>
            <a:avLst/>
            <a:gdLst>
              <a:gd name="textAreaLeft" fmla="*/ 0 w 12600"/>
              <a:gd name="textAreaRight" fmla="*/ 12960 w 12600"/>
              <a:gd name="textAreaTop" fmla="*/ 0 h 32760"/>
              <a:gd name="textAreaBottom" fmla="*/ 33120 h 32760"/>
            </a:gdLst>
            <a:ahLst/>
            <a:rect l="textAreaLeft" t="textAreaTop" r="textAreaRight" b="textAreaBottom"/>
            <a:pathLst>
              <a:path w="878" h="2257">
                <a:moveTo>
                  <a:pt x="326" y="1"/>
                </a:moveTo>
                <a:cubicBezTo>
                  <a:pt x="226" y="678"/>
                  <a:pt x="0" y="1329"/>
                  <a:pt x="25" y="2031"/>
                </a:cubicBezTo>
                <a:cubicBezTo>
                  <a:pt x="51" y="2181"/>
                  <a:pt x="226" y="2206"/>
                  <a:pt x="326" y="2256"/>
                </a:cubicBezTo>
                <a:cubicBezTo>
                  <a:pt x="577" y="1580"/>
                  <a:pt x="702" y="853"/>
                  <a:pt x="878" y="151"/>
                </a:cubicBezTo>
                <a:cubicBezTo>
                  <a:pt x="702" y="101"/>
                  <a:pt x="502" y="51"/>
                  <a:pt x="326" y="1"/>
                </a:cubicBezTo>
                <a:close/>
              </a:path>
            </a:pathLst>
          </a:custGeom>
          <a:solidFill>
            <a:srgbClr val="7ad6c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6560" bIns="1656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80" name="Google Shape;3788;p45"/>
          <p:cNvSpPr/>
          <p:nvPr/>
        </p:nvSpPr>
        <p:spPr>
          <a:xfrm>
            <a:off x="8225280" y="1789200"/>
            <a:ext cx="10080" cy="33840"/>
          </a:xfrm>
          <a:custGeom>
            <a:avLst/>
            <a:gdLst>
              <a:gd name="textAreaLeft" fmla="*/ 0 w 10080"/>
              <a:gd name="textAreaRight" fmla="*/ 10440 w 10080"/>
              <a:gd name="textAreaTop" fmla="*/ 0 h 33840"/>
              <a:gd name="textAreaBottom" fmla="*/ 34200 h 33840"/>
            </a:gdLst>
            <a:ahLst/>
            <a:rect l="textAreaLeft" t="textAreaTop" r="textAreaRight" b="textAreaBottom"/>
            <a:pathLst>
              <a:path w="727" h="2331">
                <a:moveTo>
                  <a:pt x="301" y="0"/>
                </a:moveTo>
                <a:cubicBezTo>
                  <a:pt x="150" y="652"/>
                  <a:pt x="50" y="1278"/>
                  <a:pt x="0" y="1930"/>
                </a:cubicBezTo>
                <a:cubicBezTo>
                  <a:pt x="0" y="2105"/>
                  <a:pt x="50" y="2331"/>
                  <a:pt x="251" y="2331"/>
                </a:cubicBezTo>
                <a:cubicBezTo>
                  <a:pt x="526" y="1629"/>
                  <a:pt x="627" y="877"/>
                  <a:pt x="727" y="125"/>
                </a:cubicBezTo>
                <a:cubicBezTo>
                  <a:pt x="577" y="75"/>
                  <a:pt x="426" y="50"/>
                  <a:pt x="301" y="0"/>
                </a:cubicBezTo>
                <a:close/>
              </a:path>
            </a:pathLst>
          </a:custGeom>
          <a:solidFill>
            <a:srgbClr val="7ad6c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6920" bIns="169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81" name="Google Shape;3789;p45"/>
          <p:cNvSpPr/>
          <p:nvPr/>
        </p:nvSpPr>
        <p:spPr>
          <a:xfrm>
            <a:off x="8268480" y="1801440"/>
            <a:ext cx="10080" cy="36720"/>
          </a:xfrm>
          <a:custGeom>
            <a:avLst/>
            <a:gdLst>
              <a:gd name="textAreaLeft" fmla="*/ 0 w 10080"/>
              <a:gd name="textAreaRight" fmla="*/ 10440 w 10080"/>
              <a:gd name="textAreaTop" fmla="*/ 0 h 36720"/>
              <a:gd name="textAreaBottom" fmla="*/ 37080 h 36720"/>
            </a:gdLst>
            <a:ahLst/>
            <a:rect l="textAreaLeft" t="textAreaTop" r="textAreaRight" b="textAreaBottom"/>
            <a:pathLst>
              <a:path w="703" h="2532">
                <a:moveTo>
                  <a:pt x="251" y="0"/>
                </a:moveTo>
                <a:cubicBezTo>
                  <a:pt x="126" y="727"/>
                  <a:pt x="26" y="1479"/>
                  <a:pt x="0" y="2206"/>
                </a:cubicBezTo>
                <a:cubicBezTo>
                  <a:pt x="0" y="2381"/>
                  <a:pt x="151" y="2482"/>
                  <a:pt x="276" y="2532"/>
                </a:cubicBezTo>
                <a:cubicBezTo>
                  <a:pt x="527" y="1780"/>
                  <a:pt x="552" y="953"/>
                  <a:pt x="702" y="176"/>
                </a:cubicBezTo>
                <a:cubicBezTo>
                  <a:pt x="552" y="101"/>
                  <a:pt x="402" y="50"/>
                  <a:pt x="251" y="0"/>
                </a:cubicBezTo>
                <a:close/>
              </a:path>
            </a:pathLst>
          </a:custGeom>
          <a:solidFill>
            <a:srgbClr val="7ad6c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360" bIns="1836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82" name="Google Shape;3790;p45"/>
          <p:cNvSpPr/>
          <p:nvPr/>
        </p:nvSpPr>
        <p:spPr>
          <a:xfrm>
            <a:off x="8310600" y="1815120"/>
            <a:ext cx="12240" cy="35280"/>
          </a:xfrm>
          <a:custGeom>
            <a:avLst/>
            <a:gdLst>
              <a:gd name="textAreaLeft" fmla="*/ 0 w 12240"/>
              <a:gd name="textAreaRight" fmla="*/ 12600 w 12240"/>
              <a:gd name="textAreaTop" fmla="*/ 0 h 35280"/>
              <a:gd name="textAreaBottom" fmla="*/ 35640 h 35280"/>
            </a:gdLst>
            <a:ahLst/>
            <a:rect l="textAreaLeft" t="textAreaTop" r="textAreaRight" b="textAreaBottom"/>
            <a:pathLst>
              <a:path w="853" h="2432">
                <a:moveTo>
                  <a:pt x="402" y="1"/>
                </a:moveTo>
                <a:cubicBezTo>
                  <a:pt x="226" y="677"/>
                  <a:pt x="1" y="1379"/>
                  <a:pt x="26" y="2106"/>
                </a:cubicBezTo>
                <a:cubicBezTo>
                  <a:pt x="1" y="2281"/>
                  <a:pt x="176" y="2357"/>
                  <a:pt x="302" y="2432"/>
                </a:cubicBezTo>
                <a:cubicBezTo>
                  <a:pt x="477" y="1655"/>
                  <a:pt x="627" y="878"/>
                  <a:pt x="853" y="126"/>
                </a:cubicBezTo>
                <a:cubicBezTo>
                  <a:pt x="703" y="76"/>
                  <a:pt x="552" y="51"/>
                  <a:pt x="402" y="1"/>
                </a:cubicBezTo>
                <a:close/>
              </a:path>
            </a:pathLst>
          </a:custGeom>
          <a:solidFill>
            <a:srgbClr val="7ad6c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7640" bIns="176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83" name="Google Shape;3791;p45"/>
          <p:cNvSpPr/>
          <p:nvPr/>
        </p:nvSpPr>
        <p:spPr>
          <a:xfrm>
            <a:off x="865800" y="1367640"/>
            <a:ext cx="6221520" cy="65916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84" name="PlaceHolder 1"/>
          <p:cNvSpPr>
            <a:spLocks noGrp="1"/>
          </p:cNvSpPr>
          <p:nvPr>
            <p:ph type="title"/>
          </p:nvPr>
        </p:nvSpPr>
        <p:spPr>
          <a:xfrm>
            <a:off x="713160" y="2269440"/>
            <a:ext cx="6221520" cy="1475280"/>
          </a:xfrm>
          <a:prstGeom prst="rect">
            <a:avLst/>
          </a:prstGeom>
          <a:solidFill>
            <a:srgbClr val="47c0c0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4500" spc="-1" strike="noStrike">
                <a:solidFill>
                  <a:schemeClr val="dk1"/>
                </a:solidFill>
                <a:latin typeface="Archivo Black"/>
                <a:ea typeface="Archivo Black"/>
              </a:rPr>
              <a:t>Minicurso de Pré-Cálculo</a:t>
            </a:r>
            <a:endParaRPr b="0" lang="pt-BR" sz="4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5" name="PlaceHolder 2"/>
          <p:cNvSpPr>
            <a:spLocks noGrp="1"/>
          </p:cNvSpPr>
          <p:nvPr>
            <p:ph type="subTitle"/>
          </p:nvPr>
        </p:nvSpPr>
        <p:spPr>
          <a:xfrm>
            <a:off x="713160" y="3745080"/>
            <a:ext cx="7717320" cy="401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800" spc="-1" strike="noStrike">
                <a:solidFill>
                  <a:schemeClr val="dk1"/>
                </a:solidFill>
                <a:latin typeface="Open Sans"/>
                <a:ea typeface="Open Sans"/>
              </a:rPr>
              <a:t>Petianos: Rodrigo Nascimento Buiati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800" spc="-1" strike="noStrike">
                <a:solidFill>
                  <a:schemeClr val="dk1"/>
                </a:solidFill>
                <a:latin typeface="Open Sans"/>
                <a:ea typeface="Open Sans"/>
              </a:rPr>
              <a:t>Monitor: Nívea Maria Machado Leite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6" name="Google Shape;3794;p45"/>
          <p:cNvSpPr/>
          <p:nvPr/>
        </p:nvSpPr>
        <p:spPr>
          <a:xfrm>
            <a:off x="5818680" y="795960"/>
            <a:ext cx="2589120" cy="40176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1800" spc="-1" strike="noStrike">
                <a:solidFill>
                  <a:schemeClr val="dk1"/>
                </a:solidFill>
                <a:latin typeface="Archivo Black"/>
                <a:ea typeface="Archivo Black"/>
              </a:rPr>
              <a:t>5° dia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7" name="PlaceHolder 3"/>
          <p:cNvSpPr>
            <a:spLocks noGrp="1"/>
          </p:cNvSpPr>
          <p:nvPr>
            <p:ph type="title"/>
          </p:nvPr>
        </p:nvSpPr>
        <p:spPr>
          <a:xfrm>
            <a:off x="713160" y="1527480"/>
            <a:ext cx="6221520" cy="64476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400" spc="-1" strike="noStrike">
                <a:solidFill>
                  <a:schemeClr val="dk1"/>
                </a:solidFill>
                <a:latin typeface="Archivo Black"/>
                <a:ea typeface="Archivo Black"/>
              </a:rPr>
              <a:t>PET Engenharia Biomédica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8" name="Google Shape;3796;p45"/>
          <p:cNvSpPr/>
          <p:nvPr/>
        </p:nvSpPr>
        <p:spPr>
          <a:xfrm rot="9922200">
            <a:off x="7725240" y="2241720"/>
            <a:ext cx="826560" cy="1018800"/>
          </a:xfrm>
          <a:prstGeom prst="rtTriangle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89" name="Google Shape;3797;p45"/>
          <p:cNvSpPr/>
          <p:nvPr/>
        </p:nvSpPr>
        <p:spPr>
          <a:xfrm rot="20722200">
            <a:off x="7436520" y="2104920"/>
            <a:ext cx="826560" cy="1018800"/>
          </a:xfrm>
          <a:prstGeom prst="rtTriangle">
            <a:avLst/>
          </a:prstGeom>
          <a:solidFill>
            <a:schemeClr val="accent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1190" name="Google Shape;3798;p45"/>
          <p:cNvGrpSpPr/>
          <p:nvPr/>
        </p:nvGrpSpPr>
        <p:grpSpPr>
          <a:xfrm>
            <a:off x="7311960" y="1499760"/>
            <a:ext cx="1364400" cy="516960"/>
            <a:chOff x="7311960" y="1499760"/>
            <a:chExt cx="1364400" cy="516960"/>
          </a:xfrm>
        </p:grpSpPr>
        <p:sp>
          <p:nvSpPr>
            <p:cNvPr id="1191" name="Google Shape;3799;p45"/>
            <p:cNvSpPr/>
            <p:nvPr/>
          </p:nvSpPr>
          <p:spPr>
            <a:xfrm>
              <a:off x="7311960" y="1499760"/>
              <a:ext cx="1364400" cy="516960"/>
            </a:xfrm>
            <a:custGeom>
              <a:avLst/>
              <a:gdLst>
                <a:gd name="textAreaLeft" fmla="*/ 0 w 1364400"/>
                <a:gd name="textAreaRight" fmla="*/ 1364760 w 1364400"/>
                <a:gd name="textAreaTop" fmla="*/ 0 h 516960"/>
                <a:gd name="textAreaBottom" fmla="*/ 517320 h 516960"/>
              </a:gdLst>
              <a:ahLst/>
              <a:rect l="textAreaLeft" t="textAreaTop" r="textAreaRight" b="textAreaBottom"/>
              <a:pathLst>
                <a:path w="67069" h="25419">
                  <a:moveTo>
                    <a:pt x="4744" y="0"/>
                  </a:moveTo>
                  <a:cubicBezTo>
                    <a:pt x="4611" y="0"/>
                    <a:pt x="4489" y="46"/>
                    <a:pt x="4411" y="191"/>
                  </a:cubicBezTo>
                  <a:cubicBezTo>
                    <a:pt x="4261" y="717"/>
                    <a:pt x="4161" y="1268"/>
                    <a:pt x="3960" y="1795"/>
                  </a:cubicBezTo>
                  <a:cubicBezTo>
                    <a:pt x="3083" y="4877"/>
                    <a:pt x="2231" y="7960"/>
                    <a:pt x="1354" y="11043"/>
                  </a:cubicBezTo>
                  <a:cubicBezTo>
                    <a:pt x="1103" y="12171"/>
                    <a:pt x="702" y="13248"/>
                    <a:pt x="452" y="14351"/>
                  </a:cubicBezTo>
                  <a:cubicBezTo>
                    <a:pt x="326" y="14877"/>
                    <a:pt x="101" y="15354"/>
                    <a:pt x="25" y="15880"/>
                  </a:cubicBezTo>
                  <a:cubicBezTo>
                    <a:pt x="0" y="16080"/>
                    <a:pt x="226" y="16206"/>
                    <a:pt x="401" y="16206"/>
                  </a:cubicBezTo>
                  <a:cubicBezTo>
                    <a:pt x="3008" y="16632"/>
                    <a:pt x="5614" y="16958"/>
                    <a:pt x="8221" y="17334"/>
                  </a:cubicBezTo>
                  <a:cubicBezTo>
                    <a:pt x="22707" y="19414"/>
                    <a:pt x="37219" y="21419"/>
                    <a:pt x="51705" y="23474"/>
                  </a:cubicBezTo>
                  <a:cubicBezTo>
                    <a:pt x="56492" y="24126"/>
                    <a:pt x="61279" y="24802"/>
                    <a:pt x="66091" y="25404"/>
                  </a:cubicBezTo>
                  <a:cubicBezTo>
                    <a:pt x="66125" y="25414"/>
                    <a:pt x="66164" y="25419"/>
                    <a:pt x="66203" y="25419"/>
                  </a:cubicBezTo>
                  <a:cubicBezTo>
                    <a:pt x="66364" y="25419"/>
                    <a:pt x="66542" y="25334"/>
                    <a:pt x="66542" y="25153"/>
                  </a:cubicBezTo>
                  <a:cubicBezTo>
                    <a:pt x="66718" y="22973"/>
                    <a:pt x="66843" y="20767"/>
                    <a:pt x="67043" y="18587"/>
                  </a:cubicBezTo>
                  <a:cubicBezTo>
                    <a:pt x="67068" y="18436"/>
                    <a:pt x="67018" y="18211"/>
                    <a:pt x="66818" y="18211"/>
                  </a:cubicBezTo>
                  <a:cubicBezTo>
                    <a:pt x="66467" y="18161"/>
                    <a:pt x="66091" y="18161"/>
                    <a:pt x="65765" y="18035"/>
                  </a:cubicBezTo>
                  <a:cubicBezTo>
                    <a:pt x="65214" y="17835"/>
                    <a:pt x="64612" y="17735"/>
                    <a:pt x="64061" y="17484"/>
                  </a:cubicBezTo>
                  <a:cubicBezTo>
                    <a:pt x="63835" y="18236"/>
                    <a:pt x="63685" y="19013"/>
                    <a:pt x="63510" y="19790"/>
                  </a:cubicBezTo>
                  <a:cubicBezTo>
                    <a:pt x="63384" y="19715"/>
                    <a:pt x="63209" y="19639"/>
                    <a:pt x="63234" y="19464"/>
                  </a:cubicBezTo>
                  <a:cubicBezTo>
                    <a:pt x="63209" y="18737"/>
                    <a:pt x="63434" y="18035"/>
                    <a:pt x="63610" y="17359"/>
                  </a:cubicBezTo>
                  <a:cubicBezTo>
                    <a:pt x="62733" y="17133"/>
                    <a:pt x="61906" y="16807"/>
                    <a:pt x="61003" y="16607"/>
                  </a:cubicBezTo>
                  <a:cubicBezTo>
                    <a:pt x="60853" y="17384"/>
                    <a:pt x="60828" y="18211"/>
                    <a:pt x="60577" y="18963"/>
                  </a:cubicBezTo>
                  <a:cubicBezTo>
                    <a:pt x="60452" y="18913"/>
                    <a:pt x="60301" y="18812"/>
                    <a:pt x="60301" y="18637"/>
                  </a:cubicBezTo>
                  <a:cubicBezTo>
                    <a:pt x="60327" y="17910"/>
                    <a:pt x="60427" y="17158"/>
                    <a:pt x="60552" y="16431"/>
                  </a:cubicBezTo>
                  <a:cubicBezTo>
                    <a:pt x="59700" y="16231"/>
                    <a:pt x="58898" y="15930"/>
                    <a:pt x="58071" y="15704"/>
                  </a:cubicBezTo>
                  <a:cubicBezTo>
                    <a:pt x="57971" y="16456"/>
                    <a:pt x="57870" y="17208"/>
                    <a:pt x="57595" y="17910"/>
                  </a:cubicBezTo>
                  <a:cubicBezTo>
                    <a:pt x="57394" y="17910"/>
                    <a:pt x="57344" y="17684"/>
                    <a:pt x="57344" y="17509"/>
                  </a:cubicBezTo>
                  <a:cubicBezTo>
                    <a:pt x="57394" y="16857"/>
                    <a:pt x="57494" y="16231"/>
                    <a:pt x="57645" y="15579"/>
                  </a:cubicBezTo>
                  <a:cubicBezTo>
                    <a:pt x="56843" y="15278"/>
                    <a:pt x="55966" y="15128"/>
                    <a:pt x="55164" y="14802"/>
                  </a:cubicBezTo>
                  <a:cubicBezTo>
                    <a:pt x="54988" y="15504"/>
                    <a:pt x="54863" y="16231"/>
                    <a:pt x="54612" y="16907"/>
                  </a:cubicBezTo>
                  <a:cubicBezTo>
                    <a:pt x="54512" y="16857"/>
                    <a:pt x="54337" y="16832"/>
                    <a:pt x="54311" y="16682"/>
                  </a:cubicBezTo>
                  <a:cubicBezTo>
                    <a:pt x="54286" y="15980"/>
                    <a:pt x="54512" y="15329"/>
                    <a:pt x="54612" y="14652"/>
                  </a:cubicBezTo>
                  <a:cubicBezTo>
                    <a:pt x="53760" y="14426"/>
                    <a:pt x="52933" y="14126"/>
                    <a:pt x="52106" y="13925"/>
                  </a:cubicBezTo>
                  <a:cubicBezTo>
                    <a:pt x="51981" y="14326"/>
                    <a:pt x="51956" y="14777"/>
                    <a:pt x="51780" y="15178"/>
                  </a:cubicBezTo>
                  <a:cubicBezTo>
                    <a:pt x="51747" y="15237"/>
                    <a:pt x="51697" y="15262"/>
                    <a:pt x="51645" y="15262"/>
                  </a:cubicBezTo>
                  <a:cubicBezTo>
                    <a:pt x="51541" y="15262"/>
                    <a:pt x="51429" y="15161"/>
                    <a:pt x="51429" y="15028"/>
                  </a:cubicBezTo>
                  <a:cubicBezTo>
                    <a:pt x="51379" y="14602"/>
                    <a:pt x="51479" y="14151"/>
                    <a:pt x="51555" y="13725"/>
                  </a:cubicBezTo>
                  <a:cubicBezTo>
                    <a:pt x="50728" y="13524"/>
                    <a:pt x="49926" y="13248"/>
                    <a:pt x="49123" y="13023"/>
                  </a:cubicBezTo>
                  <a:cubicBezTo>
                    <a:pt x="48948" y="13674"/>
                    <a:pt x="48798" y="14326"/>
                    <a:pt x="48622" y="14978"/>
                  </a:cubicBezTo>
                  <a:cubicBezTo>
                    <a:pt x="48572" y="15003"/>
                    <a:pt x="48472" y="15053"/>
                    <a:pt x="48422" y="15078"/>
                  </a:cubicBezTo>
                  <a:cubicBezTo>
                    <a:pt x="48372" y="14953"/>
                    <a:pt x="48296" y="14802"/>
                    <a:pt x="48321" y="14652"/>
                  </a:cubicBezTo>
                  <a:cubicBezTo>
                    <a:pt x="48372" y="14050"/>
                    <a:pt x="48497" y="13474"/>
                    <a:pt x="48647" y="12872"/>
                  </a:cubicBezTo>
                  <a:cubicBezTo>
                    <a:pt x="47770" y="12597"/>
                    <a:pt x="46893" y="12346"/>
                    <a:pt x="46016" y="12095"/>
                  </a:cubicBezTo>
                  <a:lnTo>
                    <a:pt x="46016" y="12095"/>
                  </a:lnTo>
                  <a:cubicBezTo>
                    <a:pt x="46066" y="12120"/>
                    <a:pt x="46116" y="12146"/>
                    <a:pt x="46141" y="12171"/>
                  </a:cubicBezTo>
                  <a:cubicBezTo>
                    <a:pt x="45991" y="12722"/>
                    <a:pt x="45865" y="13273"/>
                    <a:pt x="45690" y="13825"/>
                  </a:cubicBezTo>
                  <a:cubicBezTo>
                    <a:pt x="45540" y="13750"/>
                    <a:pt x="45364" y="13674"/>
                    <a:pt x="45389" y="13499"/>
                  </a:cubicBezTo>
                  <a:cubicBezTo>
                    <a:pt x="45439" y="12998"/>
                    <a:pt x="45615" y="12496"/>
                    <a:pt x="45715" y="11995"/>
                  </a:cubicBezTo>
                  <a:cubicBezTo>
                    <a:pt x="45139" y="11820"/>
                    <a:pt x="44562" y="11694"/>
                    <a:pt x="44011" y="11494"/>
                  </a:cubicBezTo>
                  <a:cubicBezTo>
                    <a:pt x="43835" y="11970"/>
                    <a:pt x="43760" y="12496"/>
                    <a:pt x="43585" y="12973"/>
                  </a:cubicBezTo>
                  <a:cubicBezTo>
                    <a:pt x="43567" y="13050"/>
                    <a:pt x="43520" y="13080"/>
                    <a:pt x="43466" y="13080"/>
                  </a:cubicBezTo>
                  <a:cubicBezTo>
                    <a:pt x="43363" y="13080"/>
                    <a:pt x="43234" y="12971"/>
                    <a:pt x="43234" y="12872"/>
                  </a:cubicBezTo>
                  <a:cubicBezTo>
                    <a:pt x="43184" y="12346"/>
                    <a:pt x="43384" y="11845"/>
                    <a:pt x="43484" y="11318"/>
                  </a:cubicBezTo>
                  <a:cubicBezTo>
                    <a:pt x="42582" y="11093"/>
                    <a:pt x="41730" y="10767"/>
                    <a:pt x="40828" y="10567"/>
                  </a:cubicBezTo>
                  <a:lnTo>
                    <a:pt x="40803" y="10592"/>
                  </a:lnTo>
                  <a:cubicBezTo>
                    <a:pt x="40652" y="10968"/>
                    <a:pt x="40577" y="11394"/>
                    <a:pt x="40427" y="11795"/>
                  </a:cubicBezTo>
                  <a:cubicBezTo>
                    <a:pt x="40393" y="11854"/>
                    <a:pt x="40341" y="11879"/>
                    <a:pt x="40290" y="11879"/>
                  </a:cubicBezTo>
                  <a:cubicBezTo>
                    <a:pt x="40191" y="11879"/>
                    <a:pt x="40093" y="11785"/>
                    <a:pt x="40126" y="11669"/>
                  </a:cubicBezTo>
                  <a:cubicBezTo>
                    <a:pt x="40101" y="11243"/>
                    <a:pt x="40276" y="10817"/>
                    <a:pt x="40326" y="10391"/>
                  </a:cubicBezTo>
                  <a:cubicBezTo>
                    <a:pt x="39349" y="10141"/>
                    <a:pt x="38372" y="9790"/>
                    <a:pt x="37394" y="9514"/>
                  </a:cubicBezTo>
                  <a:cubicBezTo>
                    <a:pt x="37244" y="10090"/>
                    <a:pt x="37143" y="10692"/>
                    <a:pt x="36918" y="11243"/>
                  </a:cubicBezTo>
                  <a:cubicBezTo>
                    <a:pt x="36879" y="11346"/>
                    <a:pt x="36801" y="11403"/>
                    <a:pt x="36730" y="11403"/>
                  </a:cubicBezTo>
                  <a:cubicBezTo>
                    <a:pt x="36664" y="11403"/>
                    <a:pt x="36604" y="11353"/>
                    <a:pt x="36592" y="11243"/>
                  </a:cubicBezTo>
                  <a:cubicBezTo>
                    <a:pt x="36542" y="10617"/>
                    <a:pt x="36768" y="10015"/>
                    <a:pt x="36868" y="9389"/>
                  </a:cubicBezTo>
                  <a:lnTo>
                    <a:pt x="36868" y="9364"/>
                  </a:lnTo>
                  <a:cubicBezTo>
                    <a:pt x="35915" y="9063"/>
                    <a:pt x="34963" y="8812"/>
                    <a:pt x="34011" y="8511"/>
                  </a:cubicBezTo>
                  <a:cubicBezTo>
                    <a:pt x="33810" y="9238"/>
                    <a:pt x="33685" y="9990"/>
                    <a:pt x="33484" y="10717"/>
                  </a:cubicBezTo>
                  <a:cubicBezTo>
                    <a:pt x="33458" y="10814"/>
                    <a:pt x="33404" y="10852"/>
                    <a:pt x="33344" y="10852"/>
                  </a:cubicBezTo>
                  <a:cubicBezTo>
                    <a:pt x="33235" y="10852"/>
                    <a:pt x="33108" y="10722"/>
                    <a:pt x="33108" y="10592"/>
                  </a:cubicBezTo>
                  <a:cubicBezTo>
                    <a:pt x="33058" y="9840"/>
                    <a:pt x="33334" y="9113"/>
                    <a:pt x="33434" y="8361"/>
                  </a:cubicBezTo>
                  <a:cubicBezTo>
                    <a:pt x="32482" y="8035"/>
                    <a:pt x="31479" y="7785"/>
                    <a:pt x="30527" y="7484"/>
                  </a:cubicBezTo>
                  <a:cubicBezTo>
                    <a:pt x="30377" y="8085"/>
                    <a:pt x="30377" y="8737"/>
                    <a:pt x="30151" y="9313"/>
                  </a:cubicBezTo>
                  <a:cubicBezTo>
                    <a:pt x="29976" y="9263"/>
                    <a:pt x="29800" y="9163"/>
                    <a:pt x="29775" y="8963"/>
                  </a:cubicBezTo>
                  <a:cubicBezTo>
                    <a:pt x="29675" y="8411"/>
                    <a:pt x="29800" y="7835"/>
                    <a:pt x="29875" y="7283"/>
                  </a:cubicBezTo>
                  <a:cubicBezTo>
                    <a:pt x="29349" y="7158"/>
                    <a:pt x="28848" y="6958"/>
                    <a:pt x="28346" y="6832"/>
                  </a:cubicBezTo>
                  <a:cubicBezTo>
                    <a:pt x="27970" y="6732"/>
                    <a:pt x="27620" y="6632"/>
                    <a:pt x="27244" y="6531"/>
                  </a:cubicBezTo>
                  <a:cubicBezTo>
                    <a:pt x="27093" y="7083"/>
                    <a:pt x="27043" y="7634"/>
                    <a:pt x="26843" y="8161"/>
                  </a:cubicBezTo>
                  <a:cubicBezTo>
                    <a:pt x="26816" y="8241"/>
                    <a:pt x="26764" y="8273"/>
                    <a:pt x="26708" y="8273"/>
                  </a:cubicBezTo>
                  <a:cubicBezTo>
                    <a:pt x="26607" y="8273"/>
                    <a:pt x="26492" y="8165"/>
                    <a:pt x="26492" y="8035"/>
                  </a:cubicBezTo>
                  <a:cubicBezTo>
                    <a:pt x="26467" y="7459"/>
                    <a:pt x="26617" y="6907"/>
                    <a:pt x="26742" y="6356"/>
                  </a:cubicBezTo>
                  <a:cubicBezTo>
                    <a:pt x="25790" y="6080"/>
                    <a:pt x="24838" y="5805"/>
                    <a:pt x="23885" y="5504"/>
                  </a:cubicBezTo>
                  <a:cubicBezTo>
                    <a:pt x="23735" y="6206"/>
                    <a:pt x="23635" y="6907"/>
                    <a:pt x="23409" y="7584"/>
                  </a:cubicBezTo>
                  <a:cubicBezTo>
                    <a:pt x="23259" y="7509"/>
                    <a:pt x="23083" y="7459"/>
                    <a:pt x="23083" y="7283"/>
                  </a:cubicBezTo>
                  <a:cubicBezTo>
                    <a:pt x="23058" y="6632"/>
                    <a:pt x="23184" y="6005"/>
                    <a:pt x="23309" y="5379"/>
                  </a:cubicBezTo>
                  <a:lnTo>
                    <a:pt x="23309" y="5354"/>
                  </a:lnTo>
                  <a:cubicBezTo>
                    <a:pt x="23008" y="5253"/>
                    <a:pt x="22707" y="5178"/>
                    <a:pt x="22407" y="5078"/>
                  </a:cubicBezTo>
                  <a:cubicBezTo>
                    <a:pt x="22031" y="4978"/>
                    <a:pt x="21680" y="4877"/>
                    <a:pt x="21304" y="4777"/>
                  </a:cubicBezTo>
                  <a:cubicBezTo>
                    <a:pt x="21103" y="5354"/>
                    <a:pt x="20978" y="5930"/>
                    <a:pt x="20828" y="6531"/>
                  </a:cubicBezTo>
                  <a:cubicBezTo>
                    <a:pt x="20777" y="6732"/>
                    <a:pt x="20752" y="6983"/>
                    <a:pt x="20502" y="7058"/>
                  </a:cubicBezTo>
                  <a:cubicBezTo>
                    <a:pt x="20376" y="6958"/>
                    <a:pt x="20301" y="6782"/>
                    <a:pt x="20326" y="6607"/>
                  </a:cubicBezTo>
                  <a:cubicBezTo>
                    <a:pt x="20427" y="5930"/>
                    <a:pt x="20552" y="5253"/>
                    <a:pt x="20727" y="4577"/>
                  </a:cubicBezTo>
                  <a:cubicBezTo>
                    <a:pt x="19825" y="4326"/>
                    <a:pt x="18898" y="4075"/>
                    <a:pt x="18021" y="3775"/>
                  </a:cubicBezTo>
                  <a:cubicBezTo>
                    <a:pt x="17870" y="4401"/>
                    <a:pt x="17695" y="5003"/>
                    <a:pt x="17595" y="5629"/>
                  </a:cubicBezTo>
                  <a:cubicBezTo>
                    <a:pt x="17595" y="5805"/>
                    <a:pt x="17444" y="5930"/>
                    <a:pt x="17344" y="6030"/>
                  </a:cubicBezTo>
                  <a:cubicBezTo>
                    <a:pt x="17269" y="5905"/>
                    <a:pt x="17168" y="5780"/>
                    <a:pt x="17168" y="5604"/>
                  </a:cubicBezTo>
                  <a:cubicBezTo>
                    <a:pt x="17143" y="4953"/>
                    <a:pt x="17344" y="4301"/>
                    <a:pt x="17444" y="3649"/>
                  </a:cubicBezTo>
                  <a:lnTo>
                    <a:pt x="17444" y="3624"/>
                  </a:lnTo>
                  <a:cubicBezTo>
                    <a:pt x="16442" y="3298"/>
                    <a:pt x="15414" y="3048"/>
                    <a:pt x="14412" y="2722"/>
                  </a:cubicBezTo>
                  <a:cubicBezTo>
                    <a:pt x="14311" y="3173"/>
                    <a:pt x="14211" y="3624"/>
                    <a:pt x="14161" y="4075"/>
                  </a:cubicBezTo>
                  <a:cubicBezTo>
                    <a:pt x="14111" y="4276"/>
                    <a:pt x="14136" y="4552"/>
                    <a:pt x="13910" y="4627"/>
                  </a:cubicBezTo>
                  <a:cubicBezTo>
                    <a:pt x="13735" y="4526"/>
                    <a:pt x="13710" y="4326"/>
                    <a:pt x="13710" y="4125"/>
                  </a:cubicBezTo>
                  <a:cubicBezTo>
                    <a:pt x="13710" y="3624"/>
                    <a:pt x="13785" y="3098"/>
                    <a:pt x="13910" y="2597"/>
                  </a:cubicBezTo>
                  <a:lnTo>
                    <a:pt x="13910" y="2572"/>
                  </a:lnTo>
                  <a:cubicBezTo>
                    <a:pt x="13409" y="2471"/>
                    <a:pt x="12933" y="2296"/>
                    <a:pt x="12432" y="2146"/>
                  </a:cubicBezTo>
                  <a:cubicBezTo>
                    <a:pt x="11780" y="1945"/>
                    <a:pt x="11103" y="1820"/>
                    <a:pt x="10452" y="1594"/>
                  </a:cubicBezTo>
                  <a:cubicBezTo>
                    <a:pt x="10326" y="2371"/>
                    <a:pt x="10351" y="3198"/>
                    <a:pt x="10176" y="3975"/>
                  </a:cubicBezTo>
                  <a:cubicBezTo>
                    <a:pt x="10026" y="3950"/>
                    <a:pt x="9800" y="3900"/>
                    <a:pt x="9775" y="3674"/>
                  </a:cubicBezTo>
                  <a:cubicBezTo>
                    <a:pt x="9650" y="2948"/>
                    <a:pt x="9725" y="2171"/>
                    <a:pt x="9950" y="1444"/>
                  </a:cubicBezTo>
                  <a:cubicBezTo>
                    <a:pt x="9148" y="1218"/>
                    <a:pt x="8346" y="993"/>
                    <a:pt x="7519" y="767"/>
                  </a:cubicBezTo>
                  <a:cubicBezTo>
                    <a:pt x="7369" y="1594"/>
                    <a:pt x="7269" y="2421"/>
                    <a:pt x="7118" y="3273"/>
                  </a:cubicBezTo>
                  <a:cubicBezTo>
                    <a:pt x="7043" y="3248"/>
                    <a:pt x="6893" y="3223"/>
                    <a:pt x="6818" y="3198"/>
                  </a:cubicBezTo>
                  <a:cubicBezTo>
                    <a:pt x="6717" y="2346"/>
                    <a:pt x="6918" y="1469"/>
                    <a:pt x="7118" y="642"/>
                  </a:cubicBezTo>
                  <a:cubicBezTo>
                    <a:pt x="6492" y="466"/>
                    <a:pt x="5865" y="341"/>
                    <a:pt x="5239" y="115"/>
                  </a:cubicBezTo>
                  <a:cubicBezTo>
                    <a:pt x="5099" y="74"/>
                    <a:pt x="4912" y="0"/>
                    <a:pt x="4744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92" name="Google Shape;3800;p45"/>
            <p:cNvSpPr/>
            <p:nvPr/>
          </p:nvSpPr>
          <p:spPr>
            <a:xfrm>
              <a:off x="7448760" y="1512720"/>
              <a:ext cx="15840" cy="53280"/>
            </a:xfrm>
            <a:custGeom>
              <a:avLst/>
              <a:gdLst>
                <a:gd name="textAreaLeft" fmla="*/ 0 w 15840"/>
                <a:gd name="textAreaRight" fmla="*/ 16200 w 15840"/>
                <a:gd name="textAreaTop" fmla="*/ 0 h 53280"/>
                <a:gd name="textAreaBottom" fmla="*/ 53640 h 53280"/>
              </a:gdLst>
              <a:ahLst/>
              <a:rect l="textAreaLeft" t="textAreaTop" r="textAreaRight" b="textAreaBottom"/>
              <a:pathLst>
                <a:path w="803" h="2633">
                  <a:moveTo>
                    <a:pt x="401" y="1"/>
                  </a:moveTo>
                  <a:cubicBezTo>
                    <a:pt x="201" y="828"/>
                    <a:pt x="0" y="1705"/>
                    <a:pt x="101" y="2557"/>
                  </a:cubicBezTo>
                  <a:cubicBezTo>
                    <a:pt x="176" y="2582"/>
                    <a:pt x="326" y="2607"/>
                    <a:pt x="401" y="2632"/>
                  </a:cubicBezTo>
                  <a:cubicBezTo>
                    <a:pt x="552" y="1780"/>
                    <a:pt x="652" y="953"/>
                    <a:pt x="802" y="126"/>
                  </a:cubicBezTo>
                  <a:cubicBezTo>
                    <a:pt x="677" y="76"/>
                    <a:pt x="552" y="51"/>
                    <a:pt x="401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6640" bIns="266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93" name="Google Shape;3801;p45"/>
            <p:cNvSpPr/>
            <p:nvPr/>
          </p:nvSpPr>
          <p:spPr>
            <a:xfrm>
              <a:off x="7508520" y="1529280"/>
              <a:ext cx="15840" cy="51120"/>
            </a:xfrm>
            <a:custGeom>
              <a:avLst/>
              <a:gdLst>
                <a:gd name="textAreaLeft" fmla="*/ 0 w 15840"/>
                <a:gd name="textAreaRight" fmla="*/ 16200 w 15840"/>
                <a:gd name="textAreaTop" fmla="*/ 0 h 51120"/>
                <a:gd name="textAreaBottom" fmla="*/ 51480 h 51120"/>
              </a:gdLst>
              <a:ahLst/>
              <a:rect l="textAreaLeft" t="textAreaTop" r="textAreaRight" b="textAreaBottom"/>
              <a:pathLst>
                <a:path w="803" h="2533">
                  <a:moveTo>
                    <a:pt x="301" y="1"/>
                  </a:moveTo>
                  <a:cubicBezTo>
                    <a:pt x="76" y="728"/>
                    <a:pt x="1" y="1505"/>
                    <a:pt x="126" y="2231"/>
                  </a:cubicBezTo>
                  <a:cubicBezTo>
                    <a:pt x="151" y="2457"/>
                    <a:pt x="377" y="2507"/>
                    <a:pt x="527" y="2532"/>
                  </a:cubicBezTo>
                  <a:cubicBezTo>
                    <a:pt x="702" y="1755"/>
                    <a:pt x="677" y="928"/>
                    <a:pt x="803" y="151"/>
                  </a:cubicBezTo>
                  <a:cubicBezTo>
                    <a:pt x="627" y="101"/>
                    <a:pt x="477" y="51"/>
                    <a:pt x="301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5560" bIns="255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94" name="Google Shape;3802;p45"/>
            <p:cNvSpPr/>
            <p:nvPr/>
          </p:nvSpPr>
          <p:spPr>
            <a:xfrm>
              <a:off x="7590960" y="1552680"/>
              <a:ext cx="14040" cy="41040"/>
            </a:xfrm>
            <a:custGeom>
              <a:avLst/>
              <a:gdLst>
                <a:gd name="textAreaLeft" fmla="*/ 0 w 14040"/>
                <a:gd name="textAreaRight" fmla="*/ 14400 w 14040"/>
                <a:gd name="textAreaTop" fmla="*/ 0 h 41040"/>
                <a:gd name="textAreaBottom" fmla="*/ 41400 h 41040"/>
              </a:gdLst>
              <a:ahLst/>
              <a:rect l="textAreaLeft" t="textAreaTop" r="textAreaRight" b="textAreaBottom"/>
              <a:pathLst>
                <a:path w="703" h="2031">
                  <a:moveTo>
                    <a:pt x="201" y="1"/>
                  </a:moveTo>
                  <a:cubicBezTo>
                    <a:pt x="76" y="502"/>
                    <a:pt x="1" y="1028"/>
                    <a:pt x="1" y="1529"/>
                  </a:cubicBezTo>
                  <a:cubicBezTo>
                    <a:pt x="1" y="1730"/>
                    <a:pt x="26" y="1930"/>
                    <a:pt x="201" y="2031"/>
                  </a:cubicBezTo>
                  <a:cubicBezTo>
                    <a:pt x="427" y="1956"/>
                    <a:pt x="402" y="1680"/>
                    <a:pt x="452" y="1479"/>
                  </a:cubicBezTo>
                  <a:cubicBezTo>
                    <a:pt x="502" y="1028"/>
                    <a:pt x="602" y="577"/>
                    <a:pt x="703" y="126"/>
                  </a:cubicBezTo>
                  <a:cubicBezTo>
                    <a:pt x="527" y="76"/>
                    <a:pt x="352" y="26"/>
                    <a:pt x="201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95" name="Google Shape;3803;p45"/>
            <p:cNvSpPr/>
            <p:nvPr/>
          </p:nvSpPr>
          <p:spPr>
            <a:xfrm>
              <a:off x="7660800" y="1573920"/>
              <a:ext cx="17640" cy="48240"/>
            </a:xfrm>
            <a:custGeom>
              <a:avLst/>
              <a:gdLst>
                <a:gd name="textAreaLeft" fmla="*/ 0 w 17640"/>
                <a:gd name="textAreaRight" fmla="*/ 18000 w 17640"/>
                <a:gd name="textAreaTop" fmla="*/ 0 h 48240"/>
                <a:gd name="textAreaBottom" fmla="*/ 48600 h 48240"/>
              </a:gdLst>
              <a:ahLst/>
              <a:rect l="textAreaLeft" t="textAreaTop" r="textAreaRight" b="textAreaBottom"/>
              <a:pathLst>
                <a:path w="878" h="2382">
                  <a:moveTo>
                    <a:pt x="301" y="0"/>
                  </a:moveTo>
                  <a:cubicBezTo>
                    <a:pt x="201" y="652"/>
                    <a:pt x="0" y="1304"/>
                    <a:pt x="25" y="1955"/>
                  </a:cubicBezTo>
                  <a:cubicBezTo>
                    <a:pt x="25" y="2131"/>
                    <a:pt x="126" y="2256"/>
                    <a:pt x="201" y="2381"/>
                  </a:cubicBezTo>
                  <a:cubicBezTo>
                    <a:pt x="326" y="2281"/>
                    <a:pt x="452" y="2156"/>
                    <a:pt x="452" y="1980"/>
                  </a:cubicBezTo>
                  <a:cubicBezTo>
                    <a:pt x="552" y="1354"/>
                    <a:pt x="727" y="752"/>
                    <a:pt x="878" y="126"/>
                  </a:cubicBezTo>
                  <a:cubicBezTo>
                    <a:pt x="677" y="75"/>
                    <a:pt x="477" y="50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4120" bIns="241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96" name="Google Shape;3804;p45"/>
            <p:cNvSpPr/>
            <p:nvPr/>
          </p:nvSpPr>
          <p:spPr>
            <a:xfrm>
              <a:off x="7725240" y="1593000"/>
              <a:ext cx="42480" cy="50040"/>
            </a:xfrm>
            <a:custGeom>
              <a:avLst/>
              <a:gdLst>
                <a:gd name="textAreaLeft" fmla="*/ 0 w 42480"/>
                <a:gd name="textAreaRight" fmla="*/ 42840 w 42480"/>
                <a:gd name="textAreaTop" fmla="*/ 0 h 50040"/>
                <a:gd name="textAreaBottom" fmla="*/ 50400 h 50040"/>
              </a:gdLst>
              <a:ahLst/>
              <a:rect l="textAreaLeft" t="textAreaTop" r="textAreaRight" b="textAreaBottom"/>
              <a:pathLst>
                <a:path w="2106" h="2482">
                  <a:moveTo>
                    <a:pt x="426" y="1"/>
                  </a:moveTo>
                  <a:cubicBezTo>
                    <a:pt x="251" y="677"/>
                    <a:pt x="126" y="1354"/>
                    <a:pt x="25" y="2031"/>
                  </a:cubicBezTo>
                  <a:cubicBezTo>
                    <a:pt x="0" y="2206"/>
                    <a:pt x="75" y="2382"/>
                    <a:pt x="201" y="2482"/>
                  </a:cubicBezTo>
                  <a:cubicBezTo>
                    <a:pt x="451" y="2407"/>
                    <a:pt x="476" y="2156"/>
                    <a:pt x="527" y="1955"/>
                  </a:cubicBezTo>
                  <a:cubicBezTo>
                    <a:pt x="677" y="1354"/>
                    <a:pt x="802" y="778"/>
                    <a:pt x="1003" y="201"/>
                  </a:cubicBezTo>
                  <a:cubicBezTo>
                    <a:pt x="1379" y="301"/>
                    <a:pt x="1730" y="402"/>
                    <a:pt x="2106" y="502"/>
                  </a:cubicBezTo>
                  <a:cubicBezTo>
                    <a:pt x="1554" y="301"/>
                    <a:pt x="978" y="201"/>
                    <a:pt x="426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5200" bIns="252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97" name="Google Shape;3805;p45"/>
            <p:cNvSpPr/>
            <p:nvPr/>
          </p:nvSpPr>
          <p:spPr>
            <a:xfrm>
              <a:off x="7781400" y="1609200"/>
              <a:ext cx="16560" cy="44640"/>
            </a:xfrm>
            <a:custGeom>
              <a:avLst/>
              <a:gdLst>
                <a:gd name="textAreaLeft" fmla="*/ 0 w 16560"/>
                <a:gd name="textAreaRight" fmla="*/ 16920 w 16560"/>
                <a:gd name="textAreaTop" fmla="*/ 0 h 44640"/>
                <a:gd name="textAreaBottom" fmla="*/ 45000 h 44640"/>
              </a:gdLst>
              <a:ahLst/>
              <a:rect l="textAreaLeft" t="textAreaTop" r="textAreaRight" b="textAreaBottom"/>
              <a:pathLst>
                <a:path w="828" h="2207">
                  <a:moveTo>
                    <a:pt x="251" y="1"/>
                  </a:moveTo>
                  <a:cubicBezTo>
                    <a:pt x="126" y="627"/>
                    <a:pt x="0" y="1254"/>
                    <a:pt x="25" y="1905"/>
                  </a:cubicBezTo>
                  <a:cubicBezTo>
                    <a:pt x="25" y="2081"/>
                    <a:pt x="201" y="2131"/>
                    <a:pt x="351" y="2206"/>
                  </a:cubicBezTo>
                  <a:cubicBezTo>
                    <a:pt x="577" y="1529"/>
                    <a:pt x="677" y="828"/>
                    <a:pt x="827" y="126"/>
                  </a:cubicBezTo>
                  <a:cubicBezTo>
                    <a:pt x="652" y="101"/>
                    <a:pt x="451" y="51"/>
                    <a:pt x="251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2320" bIns="223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98" name="Google Shape;3806;p45"/>
            <p:cNvSpPr/>
            <p:nvPr/>
          </p:nvSpPr>
          <p:spPr>
            <a:xfrm>
              <a:off x="7850520" y="1629000"/>
              <a:ext cx="37800" cy="38520"/>
            </a:xfrm>
            <a:custGeom>
              <a:avLst/>
              <a:gdLst>
                <a:gd name="textAreaLeft" fmla="*/ 0 w 37800"/>
                <a:gd name="textAreaRight" fmla="*/ 38160 w 37800"/>
                <a:gd name="textAreaTop" fmla="*/ 0 h 38520"/>
                <a:gd name="textAreaBottom" fmla="*/ 38880 h 38520"/>
              </a:gdLst>
              <a:ahLst/>
              <a:rect l="textAreaLeft" t="textAreaTop" r="textAreaRight" b="textAreaBottom"/>
              <a:pathLst>
                <a:path w="1881" h="1918">
                  <a:moveTo>
                    <a:pt x="276" y="0"/>
                  </a:moveTo>
                  <a:cubicBezTo>
                    <a:pt x="151" y="551"/>
                    <a:pt x="1" y="1103"/>
                    <a:pt x="26" y="1679"/>
                  </a:cubicBezTo>
                  <a:cubicBezTo>
                    <a:pt x="26" y="1809"/>
                    <a:pt x="141" y="1917"/>
                    <a:pt x="242" y="1917"/>
                  </a:cubicBezTo>
                  <a:cubicBezTo>
                    <a:pt x="298" y="1917"/>
                    <a:pt x="350" y="1885"/>
                    <a:pt x="377" y="1805"/>
                  </a:cubicBezTo>
                  <a:cubicBezTo>
                    <a:pt x="577" y="1278"/>
                    <a:pt x="627" y="727"/>
                    <a:pt x="778" y="175"/>
                  </a:cubicBezTo>
                  <a:cubicBezTo>
                    <a:pt x="1154" y="276"/>
                    <a:pt x="1504" y="376"/>
                    <a:pt x="1880" y="476"/>
                  </a:cubicBezTo>
                  <a:cubicBezTo>
                    <a:pt x="1354" y="301"/>
                    <a:pt x="803" y="175"/>
                    <a:pt x="276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9440" bIns="19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99" name="Google Shape;3807;p45"/>
            <p:cNvSpPr/>
            <p:nvPr/>
          </p:nvSpPr>
          <p:spPr>
            <a:xfrm>
              <a:off x="7916040" y="1648080"/>
              <a:ext cx="16920" cy="41040"/>
            </a:xfrm>
            <a:custGeom>
              <a:avLst/>
              <a:gdLst>
                <a:gd name="textAreaLeft" fmla="*/ 0 w 16920"/>
                <a:gd name="textAreaRight" fmla="*/ 17280 w 16920"/>
                <a:gd name="textAreaTop" fmla="*/ 0 h 41040"/>
                <a:gd name="textAreaBottom" fmla="*/ 41400 h 41040"/>
              </a:gdLst>
              <a:ahLst/>
              <a:rect l="textAreaLeft" t="textAreaTop" r="textAreaRight" b="textAreaBottom"/>
              <a:pathLst>
                <a:path w="853" h="2031">
                  <a:moveTo>
                    <a:pt x="201" y="0"/>
                  </a:moveTo>
                  <a:cubicBezTo>
                    <a:pt x="126" y="552"/>
                    <a:pt x="1" y="1128"/>
                    <a:pt x="101" y="1680"/>
                  </a:cubicBezTo>
                  <a:cubicBezTo>
                    <a:pt x="126" y="1880"/>
                    <a:pt x="302" y="1980"/>
                    <a:pt x="477" y="2030"/>
                  </a:cubicBezTo>
                  <a:cubicBezTo>
                    <a:pt x="703" y="1454"/>
                    <a:pt x="703" y="802"/>
                    <a:pt x="853" y="201"/>
                  </a:cubicBezTo>
                  <a:cubicBezTo>
                    <a:pt x="627" y="126"/>
                    <a:pt x="427" y="51"/>
                    <a:pt x="20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00" name="Google Shape;3808;p45"/>
            <p:cNvSpPr/>
            <p:nvPr/>
          </p:nvSpPr>
          <p:spPr>
            <a:xfrm>
              <a:off x="7984800" y="1670040"/>
              <a:ext cx="19080" cy="50400"/>
            </a:xfrm>
            <a:custGeom>
              <a:avLst/>
              <a:gdLst>
                <a:gd name="textAreaLeft" fmla="*/ 0 w 19080"/>
                <a:gd name="textAreaRight" fmla="*/ 19440 w 19080"/>
                <a:gd name="textAreaTop" fmla="*/ 0 h 50400"/>
                <a:gd name="textAreaBottom" fmla="*/ 50760 h 50400"/>
              </a:gdLst>
              <a:ahLst/>
              <a:rect l="textAreaLeft" t="textAreaTop" r="textAreaRight" b="textAreaBottom"/>
              <a:pathLst>
                <a:path w="953" h="2491">
                  <a:moveTo>
                    <a:pt x="376" y="0"/>
                  </a:moveTo>
                  <a:cubicBezTo>
                    <a:pt x="276" y="752"/>
                    <a:pt x="0" y="1479"/>
                    <a:pt x="50" y="2231"/>
                  </a:cubicBezTo>
                  <a:cubicBezTo>
                    <a:pt x="50" y="2361"/>
                    <a:pt x="177" y="2491"/>
                    <a:pt x="286" y="2491"/>
                  </a:cubicBezTo>
                  <a:cubicBezTo>
                    <a:pt x="346" y="2491"/>
                    <a:pt x="400" y="2453"/>
                    <a:pt x="426" y="2356"/>
                  </a:cubicBezTo>
                  <a:cubicBezTo>
                    <a:pt x="627" y="1629"/>
                    <a:pt x="752" y="877"/>
                    <a:pt x="953" y="150"/>
                  </a:cubicBezTo>
                  <a:cubicBezTo>
                    <a:pt x="752" y="100"/>
                    <a:pt x="577" y="50"/>
                    <a:pt x="376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5200" bIns="252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01" name="Google Shape;3809;p45"/>
            <p:cNvSpPr/>
            <p:nvPr/>
          </p:nvSpPr>
          <p:spPr>
            <a:xfrm>
              <a:off x="8055720" y="1690920"/>
              <a:ext cx="16920" cy="40320"/>
            </a:xfrm>
            <a:custGeom>
              <a:avLst/>
              <a:gdLst>
                <a:gd name="textAreaLeft" fmla="*/ 0 w 16920"/>
                <a:gd name="textAreaRight" fmla="*/ 17280 w 16920"/>
                <a:gd name="textAreaTop" fmla="*/ 0 h 40320"/>
                <a:gd name="textAreaBottom" fmla="*/ 40680 h 40320"/>
              </a:gdLst>
              <a:ahLst/>
              <a:rect l="textAreaLeft" t="textAreaTop" r="textAreaRight" b="textAreaBottom"/>
              <a:pathLst>
                <a:path w="854" h="2007">
                  <a:moveTo>
                    <a:pt x="327" y="1"/>
                  </a:moveTo>
                  <a:cubicBezTo>
                    <a:pt x="227" y="627"/>
                    <a:pt x="1" y="1229"/>
                    <a:pt x="51" y="1855"/>
                  </a:cubicBezTo>
                  <a:cubicBezTo>
                    <a:pt x="63" y="1961"/>
                    <a:pt x="119" y="2006"/>
                    <a:pt x="183" y="2006"/>
                  </a:cubicBezTo>
                  <a:cubicBezTo>
                    <a:pt x="255" y="2006"/>
                    <a:pt x="337" y="1948"/>
                    <a:pt x="377" y="1855"/>
                  </a:cubicBezTo>
                  <a:cubicBezTo>
                    <a:pt x="602" y="1304"/>
                    <a:pt x="703" y="702"/>
                    <a:pt x="853" y="126"/>
                  </a:cubicBezTo>
                  <a:cubicBezTo>
                    <a:pt x="678" y="76"/>
                    <a:pt x="502" y="51"/>
                    <a:pt x="327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160" bIns="20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02" name="Google Shape;3810;p45"/>
            <p:cNvSpPr/>
            <p:nvPr/>
          </p:nvSpPr>
          <p:spPr>
            <a:xfrm>
              <a:off x="8127720" y="1711440"/>
              <a:ext cx="14040" cy="29880"/>
            </a:xfrm>
            <a:custGeom>
              <a:avLst/>
              <a:gdLst>
                <a:gd name="textAreaLeft" fmla="*/ 0 w 14040"/>
                <a:gd name="textAreaRight" fmla="*/ 14400 w 14040"/>
                <a:gd name="textAreaTop" fmla="*/ 0 h 29880"/>
                <a:gd name="textAreaBottom" fmla="*/ 30240 h 29880"/>
              </a:gdLst>
              <a:ahLst/>
              <a:rect l="textAreaLeft" t="textAreaTop" r="textAreaRight" b="textAreaBottom"/>
              <a:pathLst>
                <a:path w="711" h="1489">
                  <a:moveTo>
                    <a:pt x="234" y="0"/>
                  </a:moveTo>
                  <a:cubicBezTo>
                    <a:pt x="184" y="426"/>
                    <a:pt x="9" y="852"/>
                    <a:pt x="34" y="1278"/>
                  </a:cubicBezTo>
                  <a:cubicBezTo>
                    <a:pt x="1" y="1394"/>
                    <a:pt x="99" y="1488"/>
                    <a:pt x="198" y="1488"/>
                  </a:cubicBezTo>
                  <a:cubicBezTo>
                    <a:pt x="249" y="1488"/>
                    <a:pt x="301" y="1463"/>
                    <a:pt x="335" y="1404"/>
                  </a:cubicBezTo>
                  <a:cubicBezTo>
                    <a:pt x="485" y="1003"/>
                    <a:pt x="560" y="577"/>
                    <a:pt x="711" y="201"/>
                  </a:cubicBezTo>
                  <a:cubicBezTo>
                    <a:pt x="560" y="100"/>
                    <a:pt x="410" y="50"/>
                    <a:pt x="234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5120" bIns="151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03" name="Google Shape;3811;p45"/>
            <p:cNvSpPr/>
            <p:nvPr/>
          </p:nvSpPr>
          <p:spPr>
            <a:xfrm>
              <a:off x="8190720" y="1730160"/>
              <a:ext cx="16560" cy="35640"/>
            </a:xfrm>
            <a:custGeom>
              <a:avLst/>
              <a:gdLst>
                <a:gd name="textAreaLeft" fmla="*/ 0 w 16560"/>
                <a:gd name="textAreaRight" fmla="*/ 16920 w 16560"/>
                <a:gd name="textAreaTop" fmla="*/ 0 h 35640"/>
                <a:gd name="textAreaBottom" fmla="*/ 36000 h 35640"/>
              </a:gdLst>
              <a:ahLst/>
              <a:rect l="textAreaLeft" t="textAreaTop" r="textAreaRight" b="textAreaBottom"/>
              <a:pathLst>
                <a:path w="828" h="1763">
                  <a:moveTo>
                    <a:pt x="301" y="0"/>
                  </a:moveTo>
                  <a:cubicBezTo>
                    <a:pt x="201" y="527"/>
                    <a:pt x="1" y="1028"/>
                    <a:pt x="51" y="1554"/>
                  </a:cubicBezTo>
                  <a:cubicBezTo>
                    <a:pt x="51" y="1653"/>
                    <a:pt x="180" y="1762"/>
                    <a:pt x="283" y="1762"/>
                  </a:cubicBezTo>
                  <a:cubicBezTo>
                    <a:pt x="337" y="1762"/>
                    <a:pt x="384" y="1732"/>
                    <a:pt x="402" y="1655"/>
                  </a:cubicBezTo>
                  <a:cubicBezTo>
                    <a:pt x="577" y="1178"/>
                    <a:pt x="652" y="652"/>
                    <a:pt x="828" y="176"/>
                  </a:cubicBezTo>
                  <a:cubicBezTo>
                    <a:pt x="652" y="126"/>
                    <a:pt x="477" y="76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000" bIns="180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04" name="Google Shape;3812;p45"/>
            <p:cNvSpPr/>
            <p:nvPr/>
          </p:nvSpPr>
          <p:spPr>
            <a:xfrm>
              <a:off x="8235000" y="1743840"/>
              <a:ext cx="15480" cy="36720"/>
            </a:xfrm>
            <a:custGeom>
              <a:avLst/>
              <a:gdLst>
                <a:gd name="textAreaLeft" fmla="*/ 0 w 15480"/>
                <a:gd name="textAreaRight" fmla="*/ 15840 w 15480"/>
                <a:gd name="textAreaTop" fmla="*/ 0 h 36720"/>
                <a:gd name="textAreaBottom" fmla="*/ 37080 h 36720"/>
              </a:gdLst>
              <a:ahLst/>
              <a:rect l="textAreaLeft" t="textAreaTop" r="textAreaRight" b="textAreaBottom"/>
              <a:pathLst>
                <a:path w="778" h="1830">
                  <a:moveTo>
                    <a:pt x="351" y="0"/>
                  </a:moveTo>
                  <a:cubicBezTo>
                    <a:pt x="251" y="501"/>
                    <a:pt x="75" y="1003"/>
                    <a:pt x="25" y="1504"/>
                  </a:cubicBezTo>
                  <a:cubicBezTo>
                    <a:pt x="0" y="1679"/>
                    <a:pt x="176" y="1755"/>
                    <a:pt x="326" y="1830"/>
                  </a:cubicBezTo>
                  <a:cubicBezTo>
                    <a:pt x="501" y="1278"/>
                    <a:pt x="627" y="727"/>
                    <a:pt x="777" y="176"/>
                  </a:cubicBezTo>
                  <a:cubicBezTo>
                    <a:pt x="752" y="151"/>
                    <a:pt x="702" y="125"/>
                    <a:pt x="652" y="100"/>
                  </a:cubicBezTo>
                  <a:cubicBezTo>
                    <a:pt x="577" y="75"/>
                    <a:pt x="426" y="25"/>
                    <a:pt x="35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05" name="Google Shape;3813;p45"/>
            <p:cNvSpPr/>
            <p:nvPr/>
          </p:nvSpPr>
          <p:spPr>
            <a:xfrm>
              <a:off x="8294760" y="1761840"/>
              <a:ext cx="16560" cy="44640"/>
            </a:xfrm>
            <a:custGeom>
              <a:avLst/>
              <a:gdLst>
                <a:gd name="textAreaLeft" fmla="*/ 0 w 16560"/>
                <a:gd name="textAreaRight" fmla="*/ 16920 w 16560"/>
                <a:gd name="textAreaTop" fmla="*/ 0 h 44640"/>
                <a:gd name="textAreaBottom" fmla="*/ 45000 h 44640"/>
              </a:gdLst>
              <a:ahLst/>
              <a:rect l="textAreaLeft" t="textAreaTop" r="textAreaRight" b="textAreaBottom"/>
              <a:pathLst>
                <a:path w="828" h="2206">
                  <a:moveTo>
                    <a:pt x="351" y="0"/>
                  </a:moveTo>
                  <a:cubicBezTo>
                    <a:pt x="201" y="602"/>
                    <a:pt x="76" y="1178"/>
                    <a:pt x="25" y="1780"/>
                  </a:cubicBezTo>
                  <a:cubicBezTo>
                    <a:pt x="0" y="1930"/>
                    <a:pt x="76" y="2081"/>
                    <a:pt x="126" y="2206"/>
                  </a:cubicBezTo>
                  <a:cubicBezTo>
                    <a:pt x="176" y="2181"/>
                    <a:pt x="276" y="2131"/>
                    <a:pt x="326" y="2106"/>
                  </a:cubicBezTo>
                  <a:cubicBezTo>
                    <a:pt x="502" y="1454"/>
                    <a:pt x="652" y="802"/>
                    <a:pt x="827" y="151"/>
                  </a:cubicBezTo>
                  <a:cubicBezTo>
                    <a:pt x="677" y="101"/>
                    <a:pt x="502" y="51"/>
                    <a:pt x="35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2320" bIns="223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06" name="Google Shape;3814;p45"/>
            <p:cNvSpPr/>
            <p:nvPr/>
          </p:nvSpPr>
          <p:spPr>
            <a:xfrm>
              <a:off x="8357400" y="1779120"/>
              <a:ext cx="14400" cy="30960"/>
            </a:xfrm>
            <a:custGeom>
              <a:avLst/>
              <a:gdLst>
                <a:gd name="textAreaLeft" fmla="*/ 0 w 14400"/>
                <a:gd name="textAreaRight" fmla="*/ 14760 w 14400"/>
                <a:gd name="textAreaTop" fmla="*/ 0 h 30960"/>
                <a:gd name="textAreaBottom" fmla="*/ 31320 h 30960"/>
              </a:gdLst>
              <a:ahLst/>
              <a:rect l="textAreaLeft" t="textAreaTop" r="textAreaRight" b="textAreaBottom"/>
              <a:pathLst>
                <a:path w="727" h="1538">
                  <a:moveTo>
                    <a:pt x="176" y="1"/>
                  </a:moveTo>
                  <a:cubicBezTo>
                    <a:pt x="100" y="427"/>
                    <a:pt x="0" y="878"/>
                    <a:pt x="50" y="1304"/>
                  </a:cubicBezTo>
                  <a:cubicBezTo>
                    <a:pt x="50" y="1437"/>
                    <a:pt x="162" y="1538"/>
                    <a:pt x="273" y="1538"/>
                  </a:cubicBezTo>
                  <a:cubicBezTo>
                    <a:pt x="329" y="1538"/>
                    <a:pt x="384" y="1513"/>
                    <a:pt x="426" y="1454"/>
                  </a:cubicBezTo>
                  <a:cubicBezTo>
                    <a:pt x="577" y="1053"/>
                    <a:pt x="602" y="602"/>
                    <a:pt x="727" y="201"/>
                  </a:cubicBezTo>
                  <a:cubicBezTo>
                    <a:pt x="526" y="126"/>
                    <a:pt x="351" y="76"/>
                    <a:pt x="176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5480" bIns="154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07" name="Google Shape;3815;p45"/>
            <p:cNvSpPr/>
            <p:nvPr/>
          </p:nvSpPr>
          <p:spPr>
            <a:xfrm>
              <a:off x="8416800" y="1797840"/>
              <a:ext cx="17640" cy="45720"/>
            </a:xfrm>
            <a:custGeom>
              <a:avLst/>
              <a:gdLst>
                <a:gd name="textAreaLeft" fmla="*/ 0 w 17640"/>
                <a:gd name="textAreaRight" fmla="*/ 18000 w 17640"/>
                <a:gd name="textAreaTop" fmla="*/ 0 h 45720"/>
                <a:gd name="textAreaBottom" fmla="*/ 46080 h 45720"/>
              </a:gdLst>
              <a:ahLst/>
              <a:rect l="textAreaLeft" t="textAreaTop" r="textAreaRight" b="textAreaBottom"/>
              <a:pathLst>
                <a:path w="878" h="2257">
                  <a:moveTo>
                    <a:pt x="326" y="1"/>
                  </a:moveTo>
                  <a:cubicBezTo>
                    <a:pt x="226" y="678"/>
                    <a:pt x="0" y="1329"/>
                    <a:pt x="25" y="2031"/>
                  </a:cubicBezTo>
                  <a:cubicBezTo>
                    <a:pt x="51" y="2181"/>
                    <a:pt x="226" y="2206"/>
                    <a:pt x="326" y="2256"/>
                  </a:cubicBezTo>
                  <a:cubicBezTo>
                    <a:pt x="577" y="1580"/>
                    <a:pt x="702" y="853"/>
                    <a:pt x="878" y="151"/>
                  </a:cubicBezTo>
                  <a:cubicBezTo>
                    <a:pt x="702" y="101"/>
                    <a:pt x="502" y="51"/>
                    <a:pt x="326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3040" bIns="230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08" name="Google Shape;3816;p45"/>
            <p:cNvSpPr/>
            <p:nvPr/>
          </p:nvSpPr>
          <p:spPr>
            <a:xfrm>
              <a:off x="8478720" y="1816920"/>
              <a:ext cx="14400" cy="47160"/>
            </a:xfrm>
            <a:custGeom>
              <a:avLst/>
              <a:gdLst>
                <a:gd name="textAreaLeft" fmla="*/ 0 w 14400"/>
                <a:gd name="textAreaRight" fmla="*/ 14760 w 14400"/>
                <a:gd name="textAreaTop" fmla="*/ 0 h 47160"/>
                <a:gd name="textAreaBottom" fmla="*/ 47520 h 47160"/>
              </a:gdLst>
              <a:ahLst/>
              <a:rect l="textAreaLeft" t="textAreaTop" r="textAreaRight" b="textAreaBottom"/>
              <a:pathLst>
                <a:path w="727" h="2331">
                  <a:moveTo>
                    <a:pt x="301" y="0"/>
                  </a:moveTo>
                  <a:cubicBezTo>
                    <a:pt x="150" y="652"/>
                    <a:pt x="50" y="1278"/>
                    <a:pt x="0" y="1930"/>
                  </a:cubicBezTo>
                  <a:cubicBezTo>
                    <a:pt x="0" y="2105"/>
                    <a:pt x="50" y="2331"/>
                    <a:pt x="251" y="2331"/>
                  </a:cubicBezTo>
                  <a:cubicBezTo>
                    <a:pt x="526" y="1629"/>
                    <a:pt x="627" y="877"/>
                    <a:pt x="727" y="125"/>
                  </a:cubicBezTo>
                  <a:cubicBezTo>
                    <a:pt x="577" y="75"/>
                    <a:pt x="426" y="50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3760" bIns="237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09" name="Google Shape;3817;p45"/>
            <p:cNvSpPr/>
            <p:nvPr/>
          </p:nvSpPr>
          <p:spPr>
            <a:xfrm>
              <a:off x="8539200" y="1834200"/>
              <a:ext cx="14040" cy="51120"/>
            </a:xfrm>
            <a:custGeom>
              <a:avLst/>
              <a:gdLst>
                <a:gd name="textAreaLeft" fmla="*/ 0 w 14040"/>
                <a:gd name="textAreaRight" fmla="*/ 14400 w 14040"/>
                <a:gd name="textAreaTop" fmla="*/ 0 h 51120"/>
                <a:gd name="textAreaBottom" fmla="*/ 51480 h 51120"/>
              </a:gdLst>
              <a:ahLst/>
              <a:rect l="textAreaLeft" t="textAreaTop" r="textAreaRight" b="textAreaBottom"/>
              <a:pathLst>
                <a:path w="703" h="2532">
                  <a:moveTo>
                    <a:pt x="251" y="0"/>
                  </a:moveTo>
                  <a:cubicBezTo>
                    <a:pt x="126" y="727"/>
                    <a:pt x="26" y="1479"/>
                    <a:pt x="0" y="2206"/>
                  </a:cubicBezTo>
                  <a:cubicBezTo>
                    <a:pt x="0" y="2381"/>
                    <a:pt x="151" y="2482"/>
                    <a:pt x="276" y="2532"/>
                  </a:cubicBezTo>
                  <a:cubicBezTo>
                    <a:pt x="527" y="1780"/>
                    <a:pt x="552" y="953"/>
                    <a:pt x="702" y="176"/>
                  </a:cubicBezTo>
                  <a:cubicBezTo>
                    <a:pt x="552" y="101"/>
                    <a:pt x="402" y="50"/>
                    <a:pt x="25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5560" bIns="255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10" name="Google Shape;3818;p45"/>
            <p:cNvSpPr/>
            <p:nvPr/>
          </p:nvSpPr>
          <p:spPr>
            <a:xfrm>
              <a:off x="8598240" y="1852920"/>
              <a:ext cx="16920" cy="48960"/>
            </a:xfrm>
            <a:custGeom>
              <a:avLst/>
              <a:gdLst>
                <a:gd name="textAreaLeft" fmla="*/ 0 w 16920"/>
                <a:gd name="textAreaRight" fmla="*/ 17280 w 16920"/>
                <a:gd name="textAreaTop" fmla="*/ 0 h 48960"/>
                <a:gd name="textAreaBottom" fmla="*/ 49320 h 48960"/>
              </a:gdLst>
              <a:ahLst/>
              <a:rect l="textAreaLeft" t="textAreaTop" r="textAreaRight" b="textAreaBottom"/>
              <a:pathLst>
                <a:path w="853" h="2432">
                  <a:moveTo>
                    <a:pt x="402" y="1"/>
                  </a:moveTo>
                  <a:cubicBezTo>
                    <a:pt x="226" y="677"/>
                    <a:pt x="1" y="1379"/>
                    <a:pt x="26" y="2106"/>
                  </a:cubicBezTo>
                  <a:cubicBezTo>
                    <a:pt x="1" y="2281"/>
                    <a:pt x="176" y="2357"/>
                    <a:pt x="302" y="2432"/>
                  </a:cubicBezTo>
                  <a:cubicBezTo>
                    <a:pt x="477" y="1655"/>
                    <a:pt x="627" y="878"/>
                    <a:pt x="853" y="126"/>
                  </a:cubicBezTo>
                  <a:cubicBezTo>
                    <a:pt x="703" y="76"/>
                    <a:pt x="552" y="51"/>
                    <a:pt x="402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4480" bIns="244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1211" name="Google Shape;3819;p45"/>
          <p:cNvSpPr/>
          <p:nvPr/>
        </p:nvSpPr>
        <p:spPr>
          <a:xfrm>
            <a:off x="7528320" y="1857960"/>
            <a:ext cx="551880" cy="384120"/>
          </a:xfrm>
          <a:custGeom>
            <a:avLst/>
            <a:gdLst>
              <a:gd name="textAreaLeft" fmla="*/ 0 w 551880"/>
              <a:gd name="textAreaRight" fmla="*/ 552240 w 551880"/>
              <a:gd name="textAreaTop" fmla="*/ 0 h 384120"/>
              <a:gd name="textAreaBottom" fmla="*/ 384480 h 384120"/>
            </a:gdLst>
            <a:ahLst/>
            <a:rect l="textAreaLeft" t="textAreaTop" r="textAreaRight" b="textAreaBottom"/>
            <a:pathLst>
              <a:path w="22090" h="15381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w="19050">
            <a:solidFill>
              <a:srgbClr val="212121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212" name="Google Shape;3820;p45"/>
          <p:cNvSpPr/>
          <p:nvPr/>
        </p:nvSpPr>
        <p:spPr>
          <a:xfrm rot="10800000">
            <a:off x="7795080" y="3212280"/>
            <a:ext cx="551880" cy="384120"/>
          </a:xfrm>
          <a:custGeom>
            <a:avLst/>
            <a:gdLst>
              <a:gd name="textAreaLeft" fmla="*/ 0 w 551880"/>
              <a:gd name="textAreaRight" fmla="*/ 552240 w 551880"/>
              <a:gd name="textAreaTop" fmla="*/ 0 h 384120"/>
              <a:gd name="textAreaBottom" fmla="*/ 384480 h 384120"/>
            </a:gdLst>
            <a:ahLst/>
            <a:rect l="textAreaLeft" t="textAreaTop" r="textAreaRight" b="textAreaBottom"/>
            <a:pathLst>
              <a:path w="22090" h="15381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w="19050">
            <a:solidFill>
              <a:srgbClr val="212121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1213" name="Google Shape;3821;p45"/>
          <p:cNvGrpSpPr/>
          <p:nvPr/>
        </p:nvGrpSpPr>
        <p:grpSpPr>
          <a:xfrm>
            <a:off x="7232760" y="3272400"/>
            <a:ext cx="799200" cy="749880"/>
            <a:chOff x="7232760" y="3272400"/>
            <a:chExt cx="799200" cy="749880"/>
          </a:xfrm>
        </p:grpSpPr>
        <p:sp>
          <p:nvSpPr>
            <p:cNvPr id="1214" name="Google Shape;3822;p45"/>
            <p:cNvSpPr/>
            <p:nvPr/>
          </p:nvSpPr>
          <p:spPr>
            <a:xfrm rot="19491600">
              <a:off x="7236720" y="3317760"/>
              <a:ext cx="173880" cy="69120"/>
            </a:xfrm>
            <a:custGeom>
              <a:avLst/>
              <a:gdLst>
                <a:gd name="textAreaLeft" fmla="*/ 0 w 173880"/>
                <a:gd name="textAreaRight" fmla="*/ 174240 w 173880"/>
                <a:gd name="textAreaTop" fmla="*/ 0 h 69120"/>
                <a:gd name="textAreaBottom" fmla="*/ 69480 h 69120"/>
              </a:gdLst>
              <a:ahLst/>
              <a:rect l="textAreaLeft" t="textAreaTop" r="textAreaRight" b="textAreaBottom"/>
              <a:pathLst>
                <a:path w="9500" h="3786">
                  <a:moveTo>
                    <a:pt x="9073" y="1"/>
                  </a:moveTo>
                  <a:cubicBezTo>
                    <a:pt x="7770" y="327"/>
                    <a:pt x="6467" y="602"/>
                    <a:pt x="5189" y="953"/>
                  </a:cubicBezTo>
                  <a:cubicBezTo>
                    <a:pt x="5163" y="953"/>
                    <a:pt x="5113" y="1003"/>
                    <a:pt x="5088" y="1028"/>
                  </a:cubicBezTo>
                  <a:cubicBezTo>
                    <a:pt x="4361" y="1053"/>
                    <a:pt x="3635" y="1229"/>
                    <a:pt x="2933" y="1429"/>
                  </a:cubicBezTo>
                  <a:cubicBezTo>
                    <a:pt x="2557" y="1454"/>
                    <a:pt x="2181" y="1605"/>
                    <a:pt x="1830" y="1730"/>
                  </a:cubicBezTo>
                  <a:cubicBezTo>
                    <a:pt x="1354" y="1730"/>
                    <a:pt x="878" y="1905"/>
                    <a:pt x="427" y="2031"/>
                  </a:cubicBezTo>
                  <a:cubicBezTo>
                    <a:pt x="51" y="2106"/>
                    <a:pt x="1" y="2758"/>
                    <a:pt x="251" y="3008"/>
                  </a:cubicBezTo>
                  <a:cubicBezTo>
                    <a:pt x="383" y="3126"/>
                    <a:pt x="533" y="3174"/>
                    <a:pt x="689" y="3174"/>
                  </a:cubicBezTo>
                  <a:cubicBezTo>
                    <a:pt x="800" y="3174"/>
                    <a:pt x="914" y="3150"/>
                    <a:pt x="1028" y="3108"/>
                  </a:cubicBezTo>
                  <a:lnTo>
                    <a:pt x="1028" y="3108"/>
                  </a:lnTo>
                  <a:cubicBezTo>
                    <a:pt x="1003" y="3785"/>
                    <a:pt x="1880" y="3610"/>
                    <a:pt x="2331" y="3735"/>
                  </a:cubicBezTo>
                  <a:lnTo>
                    <a:pt x="2833" y="3710"/>
                  </a:lnTo>
                  <a:cubicBezTo>
                    <a:pt x="3008" y="3710"/>
                    <a:pt x="3359" y="3735"/>
                    <a:pt x="3534" y="3735"/>
                  </a:cubicBezTo>
                  <a:cubicBezTo>
                    <a:pt x="3660" y="3735"/>
                    <a:pt x="3785" y="3710"/>
                    <a:pt x="3910" y="3710"/>
                  </a:cubicBezTo>
                  <a:cubicBezTo>
                    <a:pt x="4036" y="3685"/>
                    <a:pt x="4161" y="3685"/>
                    <a:pt x="4286" y="3660"/>
                  </a:cubicBezTo>
                  <a:lnTo>
                    <a:pt x="4387" y="3660"/>
                  </a:lnTo>
                  <a:cubicBezTo>
                    <a:pt x="4687" y="3610"/>
                    <a:pt x="5013" y="3560"/>
                    <a:pt x="5339" y="3535"/>
                  </a:cubicBezTo>
                  <a:cubicBezTo>
                    <a:pt x="5514" y="3459"/>
                    <a:pt x="5690" y="3409"/>
                    <a:pt x="5890" y="3334"/>
                  </a:cubicBezTo>
                  <a:cubicBezTo>
                    <a:pt x="6392" y="3209"/>
                    <a:pt x="6868" y="3033"/>
                    <a:pt x="7344" y="2883"/>
                  </a:cubicBezTo>
                  <a:cubicBezTo>
                    <a:pt x="8196" y="2432"/>
                    <a:pt x="9274" y="1981"/>
                    <a:pt x="9499" y="928"/>
                  </a:cubicBezTo>
                  <a:cubicBezTo>
                    <a:pt x="9449" y="627"/>
                    <a:pt x="9499" y="1"/>
                    <a:pt x="907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4560" bIns="345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15" name="Google Shape;3823;p45"/>
            <p:cNvSpPr/>
            <p:nvPr/>
          </p:nvSpPr>
          <p:spPr>
            <a:xfrm rot="19491600">
              <a:off x="7557120" y="3416400"/>
              <a:ext cx="186120" cy="596160"/>
            </a:xfrm>
            <a:custGeom>
              <a:avLst/>
              <a:gdLst>
                <a:gd name="textAreaLeft" fmla="*/ 0 w 186120"/>
                <a:gd name="textAreaRight" fmla="*/ 186480 w 186120"/>
                <a:gd name="textAreaTop" fmla="*/ 0 h 596160"/>
                <a:gd name="textAreaBottom" fmla="*/ 596520 h 596160"/>
              </a:gdLst>
              <a:ahLst/>
              <a:rect l="textAreaLeft" t="textAreaTop" r="textAreaRight" b="textAreaBottom"/>
              <a:pathLst>
                <a:path w="10152" h="32483">
                  <a:moveTo>
                    <a:pt x="1404" y="1"/>
                  </a:moveTo>
                  <a:cubicBezTo>
                    <a:pt x="1329" y="26"/>
                    <a:pt x="1179" y="51"/>
                    <a:pt x="1129" y="51"/>
                  </a:cubicBezTo>
                  <a:cubicBezTo>
                    <a:pt x="878" y="126"/>
                    <a:pt x="652" y="176"/>
                    <a:pt x="427" y="276"/>
                  </a:cubicBezTo>
                  <a:cubicBezTo>
                    <a:pt x="276" y="352"/>
                    <a:pt x="126" y="452"/>
                    <a:pt x="1" y="552"/>
                  </a:cubicBezTo>
                  <a:cubicBezTo>
                    <a:pt x="1" y="1104"/>
                    <a:pt x="251" y="1630"/>
                    <a:pt x="402" y="2156"/>
                  </a:cubicBezTo>
                  <a:cubicBezTo>
                    <a:pt x="527" y="2206"/>
                    <a:pt x="652" y="2231"/>
                    <a:pt x="778" y="2281"/>
                  </a:cubicBezTo>
                  <a:cubicBezTo>
                    <a:pt x="753" y="2457"/>
                    <a:pt x="652" y="2582"/>
                    <a:pt x="577" y="2733"/>
                  </a:cubicBezTo>
                  <a:cubicBezTo>
                    <a:pt x="1204" y="5214"/>
                    <a:pt x="1855" y="7670"/>
                    <a:pt x="2607" y="10101"/>
                  </a:cubicBezTo>
                  <a:cubicBezTo>
                    <a:pt x="2582" y="10302"/>
                    <a:pt x="2682" y="10477"/>
                    <a:pt x="2733" y="10652"/>
                  </a:cubicBezTo>
                  <a:cubicBezTo>
                    <a:pt x="3384" y="12858"/>
                    <a:pt x="3986" y="15089"/>
                    <a:pt x="4612" y="17319"/>
                  </a:cubicBezTo>
                  <a:cubicBezTo>
                    <a:pt x="4738" y="17845"/>
                    <a:pt x="4963" y="18372"/>
                    <a:pt x="5013" y="18923"/>
                  </a:cubicBezTo>
                  <a:lnTo>
                    <a:pt x="5088" y="18898"/>
                  </a:lnTo>
                  <a:cubicBezTo>
                    <a:pt x="5239" y="19725"/>
                    <a:pt x="5565" y="20552"/>
                    <a:pt x="5765" y="21379"/>
                  </a:cubicBezTo>
                  <a:cubicBezTo>
                    <a:pt x="6417" y="23735"/>
                    <a:pt x="7093" y="26041"/>
                    <a:pt x="7770" y="28372"/>
                  </a:cubicBezTo>
                  <a:cubicBezTo>
                    <a:pt x="8221" y="29750"/>
                    <a:pt x="8497" y="31154"/>
                    <a:pt x="9048" y="32482"/>
                  </a:cubicBezTo>
                  <a:cubicBezTo>
                    <a:pt x="9274" y="32432"/>
                    <a:pt x="9474" y="32382"/>
                    <a:pt x="9700" y="32332"/>
                  </a:cubicBezTo>
                  <a:cubicBezTo>
                    <a:pt x="9850" y="32282"/>
                    <a:pt x="10001" y="32232"/>
                    <a:pt x="10151" y="32181"/>
                  </a:cubicBezTo>
                  <a:cubicBezTo>
                    <a:pt x="10151" y="32131"/>
                    <a:pt x="10101" y="32006"/>
                    <a:pt x="10076" y="31956"/>
                  </a:cubicBezTo>
                  <a:cubicBezTo>
                    <a:pt x="10017" y="32014"/>
                    <a:pt x="9926" y="32057"/>
                    <a:pt x="9850" y="32057"/>
                  </a:cubicBezTo>
                  <a:cubicBezTo>
                    <a:pt x="9764" y="32057"/>
                    <a:pt x="9698" y="32002"/>
                    <a:pt x="9725" y="31856"/>
                  </a:cubicBezTo>
                  <a:cubicBezTo>
                    <a:pt x="8572" y="27419"/>
                    <a:pt x="7394" y="22958"/>
                    <a:pt x="6216" y="18522"/>
                  </a:cubicBezTo>
                  <a:cubicBezTo>
                    <a:pt x="6166" y="18322"/>
                    <a:pt x="6091" y="18096"/>
                    <a:pt x="6016" y="17896"/>
                  </a:cubicBezTo>
                  <a:cubicBezTo>
                    <a:pt x="5439" y="15239"/>
                    <a:pt x="4612" y="12632"/>
                    <a:pt x="3986" y="10001"/>
                  </a:cubicBezTo>
                  <a:cubicBezTo>
                    <a:pt x="3560" y="8698"/>
                    <a:pt x="3384" y="7319"/>
                    <a:pt x="2883" y="6041"/>
                  </a:cubicBezTo>
                  <a:cubicBezTo>
                    <a:pt x="2908" y="6016"/>
                    <a:pt x="2908" y="5916"/>
                    <a:pt x="2908" y="5891"/>
                  </a:cubicBezTo>
                  <a:cubicBezTo>
                    <a:pt x="2507" y="4211"/>
                    <a:pt x="2031" y="2557"/>
                    <a:pt x="1655" y="878"/>
                  </a:cubicBezTo>
                  <a:cubicBezTo>
                    <a:pt x="1580" y="602"/>
                    <a:pt x="1530" y="276"/>
                    <a:pt x="140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16" name="Google Shape;3824;p45"/>
            <p:cNvSpPr/>
            <p:nvPr/>
          </p:nvSpPr>
          <p:spPr>
            <a:xfrm rot="19491600">
              <a:off x="7898760" y="3860280"/>
              <a:ext cx="100080" cy="146160"/>
            </a:xfrm>
            <a:custGeom>
              <a:avLst/>
              <a:gdLst>
                <a:gd name="textAreaLeft" fmla="*/ 0 w 100080"/>
                <a:gd name="textAreaRight" fmla="*/ 100440 w 100080"/>
                <a:gd name="textAreaTop" fmla="*/ 0 h 146160"/>
                <a:gd name="textAreaBottom" fmla="*/ 146520 h 146160"/>
              </a:gdLst>
              <a:ahLst/>
              <a:rect l="textAreaLeft" t="textAreaTop" r="textAreaRight" b="textAreaBottom"/>
              <a:pathLst>
                <a:path w="5465" h="7982">
                  <a:moveTo>
                    <a:pt x="5464" y="0"/>
                  </a:moveTo>
                  <a:cubicBezTo>
                    <a:pt x="5239" y="25"/>
                    <a:pt x="5013" y="76"/>
                    <a:pt x="4763" y="101"/>
                  </a:cubicBezTo>
                  <a:cubicBezTo>
                    <a:pt x="4637" y="201"/>
                    <a:pt x="4587" y="376"/>
                    <a:pt x="4487" y="527"/>
                  </a:cubicBezTo>
                  <a:cubicBezTo>
                    <a:pt x="4412" y="401"/>
                    <a:pt x="4362" y="276"/>
                    <a:pt x="4286" y="151"/>
                  </a:cubicBezTo>
                  <a:cubicBezTo>
                    <a:pt x="3885" y="276"/>
                    <a:pt x="3484" y="376"/>
                    <a:pt x="3083" y="426"/>
                  </a:cubicBezTo>
                  <a:cubicBezTo>
                    <a:pt x="2908" y="477"/>
                    <a:pt x="2733" y="552"/>
                    <a:pt x="2557" y="602"/>
                  </a:cubicBezTo>
                  <a:lnTo>
                    <a:pt x="2457" y="577"/>
                  </a:lnTo>
                  <a:cubicBezTo>
                    <a:pt x="2106" y="652"/>
                    <a:pt x="1755" y="727"/>
                    <a:pt x="1379" y="802"/>
                  </a:cubicBezTo>
                  <a:cubicBezTo>
                    <a:pt x="1229" y="853"/>
                    <a:pt x="1078" y="903"/>
                    <a:pt x="928" y="953"/>
                  </a:cubicBezTo>
                  <a:cubicBezTo>
                    <a:pt x="702" y="1003"/>
                    <a:pt x="502" y="1053"/>
                    <a:pt x="276" y="1103"/>
                  </a:cubicBezTo>
                  <a:cubicBezTo>
                    <a:pt x="1" y="1579"/>
                    <a:pt x="377" y="2081"/>
                    <a:pt x="502" y="2557"/>
                  </a:cubicBezTo>
                  <a:cubicBezTo>
                    <a:pt x="1078" y="4261"/>
                    <a:pt x="1655" y="5965"/>
                    <a:pt x="2306" y="7645"/>
                  </a:cubicBezTo>
                  <a:cubicBezTo>
                    <a:pt x="2396" y="7712"/>
                    <a:pt x="2305" y="7982"/>
                    <a:pt x="2394" y="7982"/>
                  </a:cubicBezTo>
                  <a:cubicBezTo>
                    <a:pt x="2404" y="7982"/>
                    <a:pt x="2416" y="7978"/>
                    <a:pt x="2432" y="7970"/>
                  </a:cubicBezTo>
                  <a:cubicBezTo>
                    <a:pt x="2659" y="7838"/>
                    <a:pt x="2943" y="7734"/>
                    <a:pt x="3219" y="7734"/>
                  </a:cubicBezTo>
                  <a:cubicBezTo>
                    <a:pt x="3309" y="7734"/>
                    <a:pt x="3398" y="7745"/>
                    <a:pt x="3484" y="7770"/>
                  </a:cubicBezTo>
                  <a:lnTo>
                    <a:pt x="3560" y="7795"/>
                  </a:lnTo>
                  <a:cubicBezTo>
                    <a:pt x="3610" y="7043"/>
                    <a:pt x="3936" y="6341"/>
                    <a:pt x="4036" y="5614"/>
                  </a:cubicBezTo>
                  <a:cubicBezTo>
                    <a:pt x="4186" y="5113"/>
                    <a:pt x="4362" y="4612"/>
                    <a:pt x="4462" y="4086"/>
                  </a:cubicBezTo>
                  <a:cubicBezTo>
                    <a:pt x="4512" y="3835"/>
                    <a:pt x="4637" y="3584"/>
                    <a:pt x="4637" y="3309"/>
                  </a:cubicBezTo>
                  <a:cubicBezTo>
                    <a:pt x="4712" y="3133"/>
                    <a:pt x="4788" y="2983"/>
                    <a:pt x="4763" y="2782"/>
                  </a:cubicBezTo>
                  <a:lnTo>
                    <a:pt x="4863" y="2782"/>
                  </a:lnTo>
                  <a:cubicBezTo>
                    <a:pt x="4913" y="2331"/>
                    <a:pt x="5088" y="1855"/>
                    <a:pt x="5139" y="1404"/>
                  </a:cubicBezTo>
                  <a:cubicBezTo>
                    <a:pt x="5314" y="953"/>
                    <a:pt x="5364" y="452"/>
                    <a:pt x="546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73080" bIns="730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17" name="Google Shape;3825;p45"/>
            <p:cNvSpPr/>
            <p:nvPr/>
          </p:nvSpPr>
          <p:spPr>
            <a:xfrm rot="19491600">
              <a:off x="7280280" y="3312360"/>
              <a:ext cx="196200" cy="182160"/>
            </a:xfrm>
            <a:custGeom>
              <a:avLst/>
              <a:gdLst>
                <a:gd name="textAreaLeft" fmla="*/ 0 w 196200"/>
                <a:gd name="textAreaRight" fmla="*/ 196560 w 196200"/>
                <a:gd name="textAreaTop" fmla="*/ 0 h 182160"/>
                <a:gd name="textAreaBottom" fmla="*/ 182520 h 182160"/>
              </a:gdLst>
              <a:ahLst/>
              <a:rect l="textAreaLeft" t="textAreaTop" r="textAreaRight" b="textAreaBottom"/>
              <a:pathLst>
                <a:path w="10702" h="9951">
                  <a:moveTo>
                    <a:pt x="9324" y="1"/>
                  </a:moveTo>
                  <a:lnTo>
                    <a:pt x="9248" y="26"/>
                  </a:lnTo>
                  <a:cubicBezTo>
                    <a:pt x="9023" y="1079"/>
                    <a:pt x="7945" y="1530"/>
                    <a:pt x="7093" y="1981"/>
                  </a:cubicBezTo>
                  <a:cubicBezTo>
                    <a:pt x="6617" y="2131"/>
                    <a:pt x="6141" y="2307"/>
                    <a:pt x="5639" y="2432"/>
                  </a:cubicBezTo>
                  <a:cubicBezTo>
                    <a:pt x="5439" y="2507"/>
                    <a:pt x="5263" y="2557"/>
                    <a:pt x="5088" y="2633"/>
                  </a:cubicBezTo>
                  <a:cubicBezTo>
                    <a:pt x="4762" y="2658"/>
                    <a:pt x="4436" y="2708"/>
                    <a:pt x="4136" y="2758"/>
                  </a:cubicBezTo>
                  <a:lnTo>
                    <a:pt x="4035" y="2758"/>
                  </a:lnTo>
                  <a:cubicBezTo>
                    <a:pt x="3910" y="2783"/>
                    <a:pt x="3785" y="2783"/>
                    <a:pt x="3659" y="2808"/>
                  </a:cubicBezTo>
                  <a:cubicBezTo>
                    <a:pt x="3534" y="2808"/>
                    <a:pt x="3409" y="2833"/>
                    <a:pt x="3283" y="2833"/>
                  </a:cubicBezTo>
                  <a:cubicBezTo>
                    <a:pt x="3108" y="2833"/>
                    <a:pt x="2757" y="2808"/>
                    <a:pt x="2582" y="2808"/>
                  </a:cubicBezTo>
                  <a:lnTo>
                    <a:pt x="2080" y="2833"/>
                  </a:lnTo>
                  <a:cubicBezTo>
                    <a:pt x="1629" y="2708"/>
                    <a:pt x="752" y="2883"/>
                    <a:pt x="777" y="2206"/>
                  </a:cubicBezTo>
                  <a:lnTo>
                    <a:pt x="777" y="2206"/>
                  </a:lnTo>
                  <a:cubicBezTo>
                    <a:pt x="663" y="2248"/>
                    <a:pt x="549" y="2272"/>
                    <a:pt x="438" y="2272"/>
                  </a:cubicBezTo>
                  <a:cubicBezTo>
                    <a:pt x="282" y="2272"/>
                    <a:pt x="132" y="2224"/>
                    <a:pt x="0" y="2106"/>
                  </a:cubicBezTo>
                  <a:lnTo>
                    <a:pt x="0" y="2106"/>
                  </a:lnTo>
                  <a:cubicBezTo>
                    <a:pt x="0" y="2257"/>
                    <a:pt x="50" y="2382"/>
                    <a:pt x="100" y="2507"/>
                  </a:cubicBezTo>
                  <a:cubicBezTo>
                    <a:pt x="276" y="3409"/>
                    <a:pt x="577" y="4262"/>
                    <a:pt x="827" y="5139"/>
                  </a:cubicBezTo>
                  <a:cubicBezTo>
                    <a:pt x="877" y="5615"/>
                    <a:pt x="1053" y="6066"/>
                    <a:pt x="1103" y="6517"/>
                  </a:cubicBezTo>
                  <a:lnTo>
                    <a:pt x="1203" y="6542"/>
                  </a:lnTo>
                  <a:cubicBezTo>
                    <a:pt x="1153" y="6718"/>
                    <a:pt x="1178" y="6818"/>
                    <a:pt x="1303" y="6868"/>
                  </a:cubicBezTo>
                  <a:cubicBezTo>
                    <a:pt x="1228" y="7269"/>
                    <a:pt x="1604" y="7620"/>
                    <a:pt x="1504" y="8046"/>
                  </a:cubicBezTo>
                  <a:lnTo>
                    <a:pt x="1579" y="8021"/>
                  </a:lnTo>
                  <a:cubicBezTo>
                    <a:pt x="1755" y="8673"/>
                    <a:pt x="1880" y="9324"/>
                    <a:pt x="2105" y="9951"/>
                  </a:cubicBezTo>
                  <a:cubicBezTo>
                    <a:pt x="2306" y="9926"/>
                    <a:pt x="2506" y="9876"/>
                    <a:pt x="2707" y="9826"/>
                  </a:cubicBezTo>
                  <a:cubicBezTo>
                    <a:pt x="3033" y="9750"/>
                    <a:pt x="3359" y="9650"/>
                    <a:pt x="3684" y="9550"/>
                  </a:cubicBezTo>
                  <a:cubicBezTo>
                    <a:pt x="3860" y="9500"/>
                    <a:pt x="4035" y="9450"/>
                    <a:pt x="4211" y="9450"/>
                  </a:cubicBezTo>
                  <a:cubicBezTo>
                    <a:pt x="4411" y="9450"/>
                    <a:pt x="4612" y="9450"/>
                    <a:pt x="4687" y="9224"/>
                  </a:cubicBezTo>
                  <a:cubicBezTo>
                    <a:pt x="4963" y="9224"/>
                    <a:pt x="5238" y="9149"/>
                    <a:pt x="5514" y="9049"/>
                  </a:cubicBezTo>
                  <a:cubicBezTo>
                    <a:pt x="6241" y="8873"/>
                    <a:pt x="7018" y="8723"/>
                    <a:pt x="7745" y="8447"/>
                  </a:cubicBezTo>
                  <a:cubicBezTo>
                    <a:pt x="8547" y="8322"/>
                    <a:pt x="9349" y="8046"/>
                    <a:pt x="10151" y="7821"/>
                  </a:cubicBezTo>
                  <a:cubicBezTo>
                    <a:pt x="10326" y="7795"/>
                    <a:pt x="10527" y="7745"/>
                    <a:pt x="10702" y="7720"/>
                  </a:cubicBezTo>
                  <a:cubicBezTo>
                    <a:pt x="10652" y="6743"/>
                    <a:pt x="10326" y="5790"/>
                    <a:pt x="10201" y="4813"/>
                  </a:cubicBezTo>
                  <a:cubicBezTo>
                    <a:pt x="10000" y="3785"/>
                    <a:pt x="9825" y="2733"/>
                    <a:pt x="9599" y="1705"/>
                  </a:cubicBezTo>
                  <a:cubicBezTo>
                    <a:pt x="9549" y="1129"/>
                    <a:pt x="9324" y="577"/>
                    <a:pt x="9324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080" bIns="910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18" name="Google Shape;3826;p45"/>
            <p:cNvSpPr/>
            <p:nvPr/>
          </p:nvSpPr>
          <p:spPr>
            <a:xfrm rot="19491600">
              <a:off x="7380360" y="3438000"/>
              <a:ext cx="152280" cy="43920"/>
            </a:xfrm>
            <a:custGeom>
              <a:avLst/>
              <a:gdLst>
                <a:gd name="textAreaLeft" fmla="*/ 0 w 152280"/>
                <a:gd name="textAreaRight" fmla="*/ 152640 w 152280"/>
                <a:gd name="textAreaTop" fmla="*/ 0 h 43920"/>
                <a:gd name="textAreaBottom" fmla="*/ 44280 h 43920"/>
              </a:gdLst>
              <a:ahLst/>
              <a:rect l="textAreaLeft" t="textAreaTop" r="textAreaRight" b="textAreaBottom"/>
              <a:pathLst>
                <a:path w="8309" h="2416">
                  <a:moveTo>
                    <a:pt x="8118" y="0"/>
                  </a:moveTo>
                  <a:cubicBezTo>
                    <a:pt x="8104" y="0"/>
                    <a:pt x="8089" y="3"/>
                    <a:pt x="8071" y="10"/>
                  </a:cubicBezTo>
                  <a:cubicBezTo>
                    <a:pt x="8046" y="60"/>
                    <a:pt x="8020" y="135"/>
                    <a:pt x="8020" y="185"/>
                  </a:cubicBezTo>
                  <a:cubicBezTo>
                    <a:pt x="7294" y="336"/>
                    <a:pt x="6542" y="361"/>
                    <a:pt x="5815" y="561"/>
                  </a:cubicBezTo>
                  <a:cubicBezTo>
                    <a:pt x="5264" y="662"/>
                    <a:pt x="4687" y="737"/>
                    <a:pt x="4111" y="862"/>
                  </a:cubicBezTo>
                  <a:cubicBezTo>
                    <a:pt x="3284" y="1012"/>
                    <a:pt x="2457" y="1188"/>
                    <a:pt x="1655" y="1338"/>
                  </a:cubicBezTo>
                  <a:cubicBezTo>
                    <a:pt x="1103" y="1489"/>
                    <a:pt x="527" y="1589"/>
                    <a:pt x="0" y="1764"/>
                  </a:cubicBezTo>
                  <a:cubicBezTo>
                    <a:pt x="16" y="1763"/>
                    <a:pt x="32" y="1763"/>
                    <a:pt x="47" y="1763"/>
                  </a:cubicBezTo>
                  <a:cubicBezTo>
                    <a:pt x="425" y="1763"/>
                    <a:pt x="708" y="2055"/>
                    <a:pt x="853" y="2416"/>
                  </a:cubicBezTo>
                  <a:cubicBezTo>
                    <a:pt x="903" y="2416"/>
                    <a:pt x="1053" y="2391"/>
                    <a:pt x="1128" y="2366"/>
                  </a:cubicBezTo>
                  <a:cubicBezTo>
                    <a:pt x="1228" y="2341"/>
                    <a:pt x="1304" y="2316"/>
                    <a:pt x="1404" y="2316"/>
                  </a:cubicBezTo>
                  <a:cubicBezTo>
                    <a:pt x="1730" y="2240"/>
                    <a:pt x="2081" y="2140"/>
                    <a:pt x="2406" y="2065"/>
                  </a:cubicBezTo>
                  <a:cubicBezTo>
                    <a:pt x="2807" y="1940"/>
                    <a:pt x="3233" y="1865"/>
                    <a:pt x="3634" y="1814"/>
                  </a:cubicBezTo>
                  <a:cubicBezTo>
                    <a:pt x="4010" y="1689"/>
                    <a:pt x="4386" y="1589"/>
                    <a:pt x="4762" y="1514"/>
                  </a:cubicBezTo>
                  <a:cubicBezTo>
                    <a:pt x="4963" y="1489"/>
                    <a:pt x="5138" y="1438"/>
                    <a:pt x="5339" y="1413"/>
                  </a:cubicBezTo>
                  <a:cubicBezTo>
                    <a:pt x="5665" y="1313"/>
                    <a:pt x="6015" y="1263"/>
                    <a:pt x="6341" y="1138"/>
                  </a:cubicBezTo>
                  <a:cubicBezTo>
                    <a:pt x="6467" y="1113"/>
                    <a:pt x="6592" y="1088"/>
                    <a:pt x="6717" y="1063"/>
                  </a:cubicBezTo>
                  <a:cubicBezTo>
                    <a:pt x="6893" y="1012"/>
                    <a:pt x="7043" y="962"/>
                    <a:pt x="7218" y="962"/>
                  </a:cubicBezTo>
                  <a:cubicBezTo>
                    <a:pt x="7544" y="887"/>
                    <a:pt x="7870" y="812"/>
                    <a:pt x="8221" y="812"/>
                  </a:cubicBezTo>
                  <a:cubicBezTo>
                    <a:pt x="8057" y="625"/>
                    <a:pt x="8309" y="0"/>
                    <a:pt x="81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1960" bIns="219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19" name="Google Shape;3827;p45"/>
            <p:cNvSpPr/>
            <p:nvPr/>
          </p:nvSpPr>
          <p:spPr>
            <a:xfrm rot="19491600">
              <a:off x="7360200" y="3427200"/>
              <a:ext cx="162000" cy="54720"/>
            </a:xfrm>
            <a:custGeom>
              <a:avLst/>
              <a:gdLst>
                <a:gd name="textAreaLeft" fmla="*/ 0 w 162000"/>
                <a:gd name="textAreaRight" fmla="*/ 162360 w 162000"/>
                <a:gd name="textAreaTop" fmla="*/ 0 h 54720"/>
                <a:gd name="textAreaBottom" fmla="*/ 55080 h 54720"/>
              </a:gdLst>
              <a:ahLst/>
              <a:rect l="textAreaLeft" t="textAreaTop" r="textAreaRight" b="textAreaBottom"/>
              <a:pathLst>
                <a:path w="8848" h="3008">
                  <a:moveTo>
                    <a:pt x="8597" y="0"/>
                  </a:moveTo>
                  <a:cubicBezTo>
                    <a:pt x="8422" y="25"/>
                    <a:pt x="8221" y="75"/>
                    <a:pt x="8046" y="101"/>
                  </a:cubicBezTo>
                  <a:cubicBezTo>
                    <a:pt x="7244" y="326"/>
                    <a:pt x="6442" y="602"/>
                    <a:pt x="5640" y="727"/>
                  </a:cubicBezTo>
                  <a:cubicBezTo>
                    <a:pt x="4913" y="1003"/>
                    <a:pt x="4136" y="1153"/>
                    <a:pt x="3409" y="1329"/>
                  </a:cubicBezTo>
                  <a:cubicBezTo>
                    <a:pt x="3133" y="1429"/>
                    <a:pt x="2858" y="1504"/>
                    <a:pt x="2582" y="1504"/>
                  </a:cubicBezTo>
                  <a:cubicBezTo>
                    <a:pt x="2507" y="1730"/>
                    <a:pt x="2306" y="1730"/>
                    <a:pt x="2106" y="1730"/>
                  </a:cubicBezTo>
                  <a:cubicBezTo>
                    <a:pt x="1930" y="1730"/>
                    <a:pt x="1755" y="1780"/>
                    <a:pt x="1579" y="1830"/>
                  </a:cubicBezTo>
                  <a:cubicBezTo>
                    <a:pt x="1254" y="1930"/>
                    <a:pt x="928" y="2030"/>
                    <a:pt x="602" y="2106"/>
                  </a:cubicBezTo>
                  <a:cubicBezTo>
                    <a:pt x="401" y="2156"/>
                    <a:pt x="201" y="2206"/>
                    <a:pt x="0" y="2231"/>
                  </a:cubicBezTo>
                  <a:cubicBezTo>
                    <a:pt x="51" y="2507"/>
                    <a:pt x="126" y="2757"/>
                    <a:pt x="201" y="3008"/>
                  </a:cubicBezTo>
                  <a:cubicBezTo>
                    <a:pt x="401" y="2933"/>
                    <a:pt x="577" y="2832"/>
                    <a:pt x="777" y="2782"/>
                  </a:cubicBezTo>
                  <a:cubicBezTo>
                    <a:pt x="1304" y="2607"/>
                    <a:pt x="1880" y="2507"/>
                    <a:pt x="2432" y="2356"/>
                  </a:cubicBezTo>
                  <a:cubicBezTo>
                    <a:pt x="3234" y="2206"/>
                    <a:pt x="4061" y="2030"/>
                    <a:pt x="4888" y="1880"/>
                  </a:cubicBezTo>
                  <a:cubicBezTo>
                    <a:pt x="5464" y="1755"/>
                    <a:pt x="6041" y="1680"/>
                    <a:pt x="6592" y="1579"/>
                  </a:cubicBezTo>
                  <a:cubicBezTo>
                    <a:pt x="7319" y="1379"/>
                    <a:pt x="8071" y="1354"/>
                    <a:pt x="8797" y="1203"/>
                  </a:cubicBezTo>
                  <a:cubicBezTo>
                    <a:pt x="8797" y="1153"/>
                    <a:pt x="8823" y="1078"/>
                    <a:pt x="8848" y="1028"/>
                  </a:cubicBezTo>
                  <a:cubicBezTo>
                    <a:pt x="8797" y="702"/>
                    <a:pt x="8797" y="301"/>
                    <a:pt x="859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360" bIns="273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20" name="Google Shape;3828;p45"/>
            <p:cNvSpPr/>
            <p:nvPr/>
          </p:nvSpPr>
          <p:spPr>
            <a:xfrm rot="19491600">
              <a:off x="7661520" y="3329640"/>
              <a:ext cx="128160" cy="606240"/>
            </a:xfrm>
            <a:custGeom>
              <a:avLst/>
              <a:gdLst>
                <a:gd name="textAreaLeft" fmla="*/ 0 w 128160"/>
                <a:gd name="textAreaRight" fmla="*/ 128520 w 128160"/>
                <a:gd name="textAreaTop" fmla="*/ 0 h 606240"/>
                <a:gd name="textAreaBottom" fmla="*/ 606600 h 606240"/>
              </a:gdLst>
              <a:ahLst/>
              <a:rect l="textAreaLeft" t="textAreaTop" r="textAreaRight" b="textAreaBottom"/>
              <a:pathLst>
                <a:path w="6993" h="33034">
                  <a:moveTo>
                    <a:pt x="1003" y="1"/>
                  </a:moveTo>
                  <a:cubicBezTo>
                    <a:pt x="652" y="1"/>
                    <a:pt x="326" y="76"/>
                    <a:pt x="0" y="151"/>
                  </a:cubicBezTo>
                  <a:cubicBezTo>
                    <a:pt x="376" y="4537"/>
                    <a:pt x="1379" y="8823"/>
                    <a:pt x="2281" y="13109"/>
                  </a:cubicBezTo>
                  <a:cubicBezTo>
                    <a:pt x="3083" y="16693"/>
                    <a:pt x="3610" y="20327"/>
                    <a:pt x="4286" y="23936"/>
                  </a:cubicBezTo>
                  <a:cubicBezTo>
                    <a:pt x="4687" y="25816"/>
                    <a:pt x="4963" y="27720"/>
                    <a:pt x="5214" y="29600"/>
                  </a:cubicBezTo>
                  <a:cubicBezTo>
                    <a:pt x="5389" y="30753"/>
                    <a:pt x="5715" y="31856"/>
                    <a:pt x="5865" y="32984"/>
                  </a:cubicBezTo>
                  <a:cubicBezTo>
                    <a:pt x="5915" y="33009"/>
                    <a:pt x="6016" y="33034"/>
                    <a:pt x="6041" y="33034"/>
                  </a:cubicBezTo>
                  <a:cubicBezTo>
                    <a:pt x="6291" y="33009"/>
                    <a:pt x="6517" y="32958"/>
                    <a:pt x="6742" y="32933"/>
                  </a:cubicBezTo>
                  <a:cubicBezTo>
                    <a:pt x="6993" y="32608"/>
                    <a:pt x="6692" y="32156"/>
                    <a:pt x="6692" y="31856"/>
                  </a:cubicBezTo>
                  <a:cubicBezTo>
                    <a:pt x="4938" y="21204"/>
                    <a:pt x="2933" y="10602"/>
                    <a:pt x="100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21" name="Google Shape;3829;p45"/>
            <p:cNvSpPr/>
            <p:nvPr/>
          </p:nvSpPr>
          <p:spPr>
            <a:xfrm rot="19491600">
              <a:off x="7657560" y="3339000"/>
              <a:ext cx="119880" cy="611280"/>
            </a:xfrm>
            <a:custGeom>
              <a:avLst/>
              <a:gdLst>
                <a:gd name="textAreaLeft" fmla="*/ 0 w 119880"/>
                <a:gd name="textAreaRight" fmla="*/ 120240 w 119880"/>
                <a:gd name="textAreaTop" fmla="*/ 0 h 611280"/>
                <a:gd name="textAreaBottom" fmla="*/ 611640 h 611280"/>
              </a:gdLst>
              <a:ahLst/>
              <a:rect l="textAreaLeft" t="textAreaTop" r="textAreaRight" b="textAreaBottom"/>
              <a:pathLst>
                <a:path w="6542" h="33309">
                  <a:moveTo>
                    <a:pt x="501" y="0"/>
                  </a:moveTo>
                  <a:cubicBezTo>
                    <a:pt x="326" y="0"/>
                    <a:pt x="176" y="50"/>
                    <a:pt x="0" y="101"/>
                  </a:cubicBezTo>
                  <a:cubicBezTo>
                    <a:pt x="276" y="126"/>
                    <a:pt x="276" y="451"/>
                    <a:pt x="326" y="652"/>
                  </a:cubicBezTo>
                  <a:cubicBezTo>
                    <a:pt x="652" y="4837"/>
                    <a:pt x="1654" y="8948"/>
                    <a:pt x="2481" y="13058"/>
                  </a:cubicBezTo>
                  <a:cubicBezTo>
                    <a:pt x="3058" y="15690"/>
                    <a:pt x="3534" y="18321"/>
                    <a:pt x="3985" y="20978"/>
                  </a:cubicBezTo>
                  <a:cubicBezTo>
                    <a:pt x="4512" y="23710"/>
                    <a:pt x="5063" y="26442"/>
                    <a:pt x="5389" y="29198"/>
                  </a:cubicBezTo>
                  <a:cubicBezTo>
                    <a:pt x="5539" y="30477"/>
                    <a:pt x="5965" y="31680"/>
                    <a:pt x="6065" y="32933"/>
                  </a:cubicBezTo>
                  <a:cubicBezTo>
                    <a:pt x="6141" y="33058"/>
                    <a:pt x="6191" y="33183"/>
                    <a:pt x="6266" y="33309"/>
                  </a:cubicBezTo>
                  <a:cubicBezTo>
                    <a:pt x="6366" y="33158"/>
                    <a:pt x="6416" y="32983"/>
                    <a:pt x="6542" y="32883"/>
                  </a:cubicBezTo>
                  <a:cubicBezTo>
                    <a:pt x="6517" y="32883"/>
                    <a:pt x="6416" y="32858"/>
                    <a:pt x="6366" y="32833"/>
                  </a:cubicBezTo>
                  <a:cubicBezTo>
                    <a:pt x="6216" y="31705"/>
                    <a:pt x="5890" y="30602"/>
                    <a:pt x="5715" y="29449"/>
                  </a:cubicBezTo>
                  <a:cubicBezTo>
                    <a:pt x="5464" y="27569"/>
                    <a:pt x="5188" y="25665"/>
                    <a:pt x="4787" y="23785"/>
                  </a:cubicBezTo>
                  <a:cubicBezTo>
                    <a:pt x="4111" y="20176"/>
                    <a:pt x="3584" y="16542"/>
                    <a:pt x="2782" y="12958"/>
                  </a:cubicBezTo>
                  <a:cubicBezTo>
                    <a:pt x="1880" y="8672"/>
                    <a:pt x="877" y="4386"/>
                    <a:pt x="50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22" name="Google Shape;3830;p45"/>
            <p:cNvSpPr/>
            <p:nvPr/>
          </p:nvSpPr>
          <p:spPr>
            <a:xfrm rot="19491600">
              <a:off x="7628040" y="3371400"/>
              <a:ext cx="129240" cy="599400"/>
            </a:xfrm>
            <a:custGeom>
              <a:avLst/>
              <a:gdLst>
                <a:gd name="textAreaLeft" fmla="*/ 0 w 129240"/>
                <a:gd name="textAreaRight" fmla="*/ 129600 w 129240"/>
                <a:gd name="textAreaTop" fmla="*/ 0 h 599400"/>
                <a:gd name="textAreaBottom" fmla="*/ 599760 h 599400"/>
              </a:gdLst>
              <a:ahLst/>
              <a:rect l="textAreaLeft" t="textAreaTop" r="textAreaRight" b="textAreaBottom"/>
              <a:pathLst>
                <a:path w="7066" h="32660">
                  <a:moveTo>
                    <a:pt x="162" y="1"/>
                  </a:moveTo>
                  <a:cubicBezTo>
                    <a:pt x="1" y="1"/>
                    <a:pt x="24" y="163"/>
                    <a:pt x="48" y="304"/>
                  </a:cubicBezTo>
                  <a:cubicBezTo>
                    <a:pt x="2128" y="11031"/>
                    <a:pt x="4384" y="21733"/>
                    <a:pt x="6489" y="32459"/>
                  </a:cubicBezTo>
                  <a:cubicBezTo>
                    <a:pt x="6489" y="32510"/>
                    <a:pt x="6464" y="32610"/>
                    <a:pt x="6439" y="32635"/>
                  </a:cubicBezTo>
                  <a:lnTo>
                    <a:pt x="6539" y="32660"/>
                  </a:lnTo>
                  <a:cubicBezTo>
                    <a:pt x="6715" y="32610"/>
                    <a:pt x="6890" y="32535"/>
                    <a:pt x="7065" y="32484"/>
                  </a:cubicBezTo>
                  <a:lnTo>
                    <a:pt x="7065" y="32484"/>
                  </a:lnTo>
                  <a:cubicBezTo>
                    <a:pt x="7050" y="32486"/>
                    <a:pt x="7035" y="32486"/>
                    <a:pt x="7021" y="32486"/>
                  </a:cubicBezTo>
                  <a:cubicBezTo>
                    <a:pt x="6760" y="32486"/>
                    <a:pt x="6713" y="32271"/>
                    <a:pt x="6689" y="32033"/>
                  </a:cubicBezTo>
                  <a:cubicBezTo>
                    <a:pt x="6314" y="30129"/>
                    <a:pt x="5938" y="28224"/>
                    <a:pt x="5562" y="26294"/>
                  </a:cubicBezTo>
                  <a:cubicBezTo>
                    <a:pt x="5511" y="26068"/>
                    <a:pt x="5461" y="25843"/>
                    <a:pt x="5411" y="25617"/>
                  </a:cubicBezTo>
                  <a:cubicBezTo>
                    <a:pt x="5085" y="24013"/>
                    <a:pt x="4760" y="22384"/>
                    <a:pt x="4459" y="20780"/>
                  </a:cubicBezTo>
                  <a:cubicBezTo>
                    <a:pt x="4434" y="20705"/>
                    <a:pt x="4434" y="20605"/>
                    <a:pt x="4409" y="20555"/>
                  </a:cubicBezTo>
                  <a:cubicBezTo>
                    <a:pt x="3105" y="14189"/>
                    <a:pt x="1877" y="7848"/>
                    <a:pt x="574" y="1482"/>
                  </a:cubicBezTo>
                  <a:cubicBezTo>
                    <a:pt x="449" y="981"/>
                    <a:pt x="399" y="479"/>
                    <a:pt x="198" y="3"/>
                  </a:cubicBezTo>
                  <a:cubicBezTo>
                    <a:pt x="185" y="1"/>
                    <a:pt x="173" y="1"/>
                    <a:pt x="162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23" name="Google Shape;3831;p45"/>
            <p:cNvSpPr/>
            <p:nvPr/>
          </p:nvSpPr>
          <p:spPr>
            <a:xfrm rot="19491600">
              <a:off x="7576560" y="3386160"/>
              <a:ext cx="176040" cy="608040"/>
            </a:xfrm>
            <a:custGeom>
              <a:avLst/>
              <a:gdLst>
                <a:gd name="textAreaLeft" fmla="*/ 0 w 176040"/>
                <a:gd name="textAreaRight" fmla="*/ 176400 w 176040"/>
                <a:gd name="textAreaTop" fmla="*/ 0 h 608040"/>
                <a:gd name="textAreaBottom" fmla="*/ 608400 h 608040"/>
              </a:gdLst>
              <a:ahLst/>
              <a:rect l="textAreaLeft" t="textAreaTop" r="textAreaRight" b="textAreaBottom"/>
              <a:pathLst>
                <a:path w="9600" h="33134">
                  <a:moveTo>
                    <a:pt x="3936" y="0"/>
                  </a:moveTo>
                  <a:cubicBezTo>
                    <a:pt x="3735" y="25"/>
                    <a:pt x="3560" y="76"/>
                    <a:pt x="3359" y="101"/>
                  </a:cubicBezTo>
                  <a:cubicBezTo>
                    <a:pt x="2983" y="176"/>
                    <a:pt x="2607" y="276"/>
                    <a:pt x="2231" y="401"/>
                  </a:cubicBezTo>
                  <a:cubicBezTo>
                    <a:pt x="1830" y="452"/>
                    <a:pt x="1404" y="527"/>
                    <a:pt x="1003" y="652"/>
                  </a:cubicBezTo>
                  <a:cubicBezTo>
                    <a:pt x="678" y="727"/>
                    <a:pt x="327" y="827"/>
                    <a:pt x="1" y="903"/>
                  </a:cubicBezTo>
                  <a:cubicBezTo>
                    <a:pt x="327" y="2131"/>
                    <a:pt x="678" y="3384"/>
                    <a:pt x="1003" y="4612"/>
                  </a:cubicBezTo>
                  <a:lnTo>
                    <a:pt x="1079" y="4913"/>
                  </a:lnTo>
                  <a:cubicBezTo>
                    <a:pt x="1254" y="5514"/>
                    <a:pt x="1404" y="6116"/>
                    <a:pt x="1580" y="6717"/>
                  </a:cubicBezTo>
                  <a:cubicBezTo>
                    <a:pt x="1605" y="6868"/>
                    <a:pt x="1655" y="7018"/>
                    <a:pt x="1705" y="7168"/>
                  </a:cubicBezTo>
                  <a:cubicBezTo>
                    <a:pt x="2758" y="11254"/>
                    <a:pt x="3861" y="15339"/>
                    <a:pt x="4863" y="19449"/>
                  </a:cubicBezTo>
                  <a:cubicBezTo>
                    <a:pt x="5314" y="20853"/>
                    <a:pt x="5565" y="22331"/>
                    <a:pt x="6016" y="23735"/>
                  </a:cubicBezTo>
                  <a:cubicBezTo>
                    <a:pt x="6793" y="26793"/>
                    <a:pt x="7595" y="29850"/>
                    <a:pt x="8397" y="32908"/>
                  </a:cubicBezTo>
                  <a:cubicBezTo>
                    <a:pt x="8422" y="32958"/>
                    <a:pt x="8472" y="33083"/>
                    <a:pt x="8472" y="33133"/>
                  </a:cubicBezTo>
                  <a:cubicBezTo>
                    <a:pt x="8848" y="33058"/>
                    <a:pt x="9199" y="32983"/>
                    <a:pt x="9550" y="32908"/>
                  </a:cubicBezTo>
                  <a:cubicBezTo>
                    <a:pt x="9575" y="32883"/>
                    <a:pt x="9600" y="32783"/>
                    <a:pt x="9600" y="32732"/>
                  </a:cubicBezTo>
                  <a:cubicBezTo>
                    <a:pt x="7495" y="22006"/>
                    <a:pt x="5239" y="11304"/>
                    <a:pt x="3159" y="577"/>
                  </a:cubicBezTo>
                  <a:cubicBezTo>
                    <a:pt x="3135" y="436"/>
                    <a:pt x="3112" y="274"/>
                    <a:pt x="3273" y="274"/>
                  </a:cubicBezTo>
                  <a:cubicBezTo>
                    <a:pt x="3284" y="274"/>
                    <a:pt x="3296" y="274"/>
                    <a:pt x="3309" y="276"/>
                  </a:cubicBezTo>
                  <a:cubicBezTo>
                    <a:pt x="3535" y="251"/>
                    <a:pt x="3735" y="226"/>
                    <a:pt x="3936" y="101"/>
                  </a:cubicBezTo>
                  <a:lnTo>
                    <a:pt x="3936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24" name="Google Shape;3832;p45"/>
            <p:cNvSpPr/>
            <p:nvPr/>
          </p:nvSpPr>
          <p:spPr>
            <a:xfrm rot="19491600">
              <a:off x="7451280" y="3489120"/>
              <a:ext cx="33840" cy="108720"/>
            </a:xfrm>
            <a:custGeom>
              <a:avLst/>
              <a:gdLst>
                <a:gd name="textAreaLeft" fmla="*/ 0 w 33840"/>
                <a:gd name="textAreaRight" fmla="*/ 34200 w 33840"/>
                <a:gd name="textAreaTop" fmla="*/ 0 h 108720"/>
                <a:gd name="textAreaBottom" fmla="*/ 109080 h 108720"/>
              </a:gdLst>
              <a:ahLst/>
              <a:rect l="textAreaLeft" t="textAreaTop" r="textAreaRight" b="textAreaBottom"/>
              <a:pathLst>
                <a:path w="1855" h="5941">
                  <a:moveTo>
                    <a:pt x="276" y="1"/>
                  </a:moveTo>
                  <a:cubicBezTo>
                    <a:pt x="176" y="1"/>
                    <a:pt x="100" y="26"/>
                    <a:pt x="0" y="51"/>
                  </a:cubicBezTo>
                  <a:cubicBezTo>
                    <a:pt x="126" y="326"/>
                    <a:pt x="176" y="652"/>
                    <a:pt x="251" y="928"/>
                  </a:cubicBezTo>
                  <a:cubicBezTo>
                    <a:pt x="627" y="2607"/>
                    <a:pt x="1103" y="4261"/>
                    <a:pt x="1504" y="5941"/>
                  </a:cubicBezTo>
                  <a:cubicBezTo>
                    <a:pt x="1629" y="5890"/>
                    <a:pt x="1730" y="5865"/>
                    <a:pt x="1855" y="5815"/>
                  </a:cubicBezTo>
                  <a:cubicBezTo>
                    <a:pt x="1679" y="5214"/>
                    <a:pt x="1529" y="4612"/>
                    <a:pt x="1354" y="4011"/>
                  </a:cubicBezTo>
                  <a:lnTo>
                    <a:pt x="1278" y="3710"/>
                  </a:lnTo>
                  <a:cubicBezTo>
                    <a:pt x="953" y="2482"/>
                    <a:pt x="602" y="1229"/>
                    <a:pt x="276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54360" bIns="543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25" name="Google Shape;3833;p45"/>
            <p:cNvSpPr/>
            <p:nvPr/>
          </p:nvSpPr>
          <p:spPr>
            <a:xfrm rot="19491600">
              <a:off x="7401240" y="3526920"/>
              <a:ext cx="12600" cy="5400"/>
            </a:xfrm>
            <a:custGeom>
              <a:avLst/>
              <a:gdLst>
                <a:gd name="textAreaLeft" fmla="*/ 0 w 12600"/>
                <a:gd name="textAreaRight" fmla="*/ 12960 w 12600"/>
                <a:gd name="textAreaTop" fmla="*/ 0 h 5400"/>
                <a:gd name="textAreaBottom" fmla="*/ 5760 h 5400"/>
              </a:gdLst>
              <a:ahLst/>
              <a:rect l="textAreaLeft" t="textAreaTop" r="textAreaRight" b="textAreaBottom"/>
              <a:pathLst>
                <a:path w="715" h="309">
                  <a:moveTo>
                    <a:pt x="579" y="1"/>
                  </a:moveTo>
                  <a:cubicBezTo>
                    <a:pt x="338" y="1"/>
                    <a:pt x="0" y="205"/>
                    <a:pt x="289" y="308"/>
                  </a:cubicBezTo>
                  <a:cubicBezTo>
                    <a:pt x="414" y="208"/>
                    <a:pt x="564" y="108"/>
                    <a:pt x="715" y="32"/>
                  </a:cubicBezTo>
                  <a:cubicBezTo>
                    <a:pt x="679" y="10"/>
                    <a:pt x="631" y="1"/>
                    <a:pt x="579" y="1"/>
                  </a:cubicBezTo>
                  <a:close/>
                </a:path>
              </a:pathLst>
            </a:custGeom>
            <a:solidFill>
              <a:srgbClr val="7791a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880" bIns="2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26" name="Google Shape;3834;p45"/>
            <p:cNvSpPr/>
            <p:nvPr/>
          </p:nvSpPr>
          <p:spPr>
            <a:xfrm rot="19491600">
              <a:off x="7433640" y="3549600"/>
              <a:ext cx="6480" cy="10080"/>
            </a:xfrm>
            <a:custGeom>
              <a:avLst/>
              <a:gdLst>
                <a:gd name="textAreaLeft" fmla="*/ 0 w 6480"/>
                <a:gd name="textAreaRight" fmla="*/ 6840 w 6480"/>
                <a:gd name="textAreaTop" fmla="*/ 0 h 10080"/>
                <a:gd name="textAreaBottom" fmla="*/ 10440 h 10080"/>
              </a:gdLst>
              <a:ahLst/>
              <a:rect l="textAreaLeft" t="textAreaTop" r="textAreaRight" b="textAreaBottom"/>
              <a:pathLst>
                <a:path w="377" h="577">
                  <a:moveTo>
                    <a:pt x="1" y="0"/>
                  </a:moveTo>
                  <a:lnTo>
                    <a:pt x="1" y="0"/>
                  </a:lnTo>
                  <a:cubicBezTo>
                    <a:pt x="76" y="151"/>
                    <a:pt x="26" y="577"/>
                    <a:pt x="176" y="577"/>
                  </a:cubicBezTo>
                  <a:cubicBezTo>
                    <a:pt x="251" y="426"/>
                    <a:pt x="352" y="301"/>
                    <a:pt x="377" y="125"/>
                  </a:cubicBezTo>
                  <a:cubicBezTo>
                    <a:pt x="251" y="75"/>
                    <a:pt x="126" y="50"/>
                    <a:pt x="1" y="0"/>
                  </a:cubicBezTo>
                  <a:close/>
                </a:path>
              </a:pathLst>
            </a:custGeom>
            <a:solidFill>
              <a:srgbClr val="6a84a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5040" bIns="50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27" name="Google Shape;3835;p45"/>
            <p:cNvSpPr/>
            <p:nvPr/>
          </p:nvSpPr>
          <p:spPr>
            <a:xfrm rot="19491600">
              <a:off x="7567920" y="3539880"/>
              <a:ext cx="66960" cy="234360"/>
            </a:xfrm>
            <a:custGeom>
              <a:avLst/>
              <a:gdLst>
                <a:gd name="textAreaLeft" fmla="*/ 0 w 66960"/>
                <a:gd name="textAreaRight" fmla="*/ 67320 w 66960"/>
                <a:gd name="textAreaTop" fmla="*/ 0 h 234360"/>
                <a:gd name="textAreaBottom" fmla="*/ 234720 h 234360"/>
              </a:gdLst>
              <a:ahLst/>
              <a:rect l="textAreaLeft" t="textAreaTop" r="textAreaRight" b="textAreaBottom"/>
              <a:pathLst>
                <a:path w="3661" h="12793">
                  <a:moveTo>
                    <a:pt x="377" y="0"/>
                  </a:moveTo>
                  <a:cubicBezTo>
                    <a:pt x="252" y="50"/>
                    <a:pt x="151" y="75"/>
                    <a:pt x="26" y="126"/>
                  </a:cubicBezTo>
                  <a:cubicBezTo>
                    <a:pt x="26" y="151"/>
                    <a:pt x="26" y="251"/>
                    <a:pt x="1" y="276"/>
                  </a:cubicBezTo>
                  <a:cubicBezTo>
                    <a:pt x="502" y="1554"/>
                    <a:pt x="678" y="2933"/>
                    <a:pt x="1104" y="4236"/>
                  </a:cubicBezTo>
                  <a:cubicBezTo>
                    <a:pt x="1730" y="6867"/>
                    <a:pt x="2557" y="9474"/>
                    <a:pt x="3134" y="12131"/>
                  </a:cubicBezTo>
                  <a:cubicBezTo>
                    <a:pt x="3209" y="12331"/>
                    <a:pt x="3284" y="12557"/>
                    <a:pt x="3334" y="12757"/>
                  </a:cubicBezTo>
                  <a:cubicBezTo>
                    <a:pt x="3391" y="12780"/>
                    <a:pt x="3442" y="12792"/>
                    <a:pt x="3490" y="12792"/>
                  </a:cubicBezTo>
                  <a:cubicBezTo>
                    <a:pt x="3550" y="12792"/>
                    <a:pt x="3605" y="12774"/>
                    <a:pt x="3660" y="12732"/>
                  </a:cubicBezTo>
                  <a:cubicBezTo>
                    <a:pt x="2658" y="8622"/>
                    <a:pt x="1555" y="4537"/>
                    <a:pt x="502" y="451"/>
                  </a:cubicBezTo>
                  <a:cubicBezTo>
                    <a:pt x="452" y="301"/>
                    <a:pt x="402" y="151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28" name="Google Shape;3836;p45"/>
            <p:cNvSpPr/>
            <p:nvPr/>
          </p:nvSpPr>
          <p:spPr>
            <a:xfrm rot="19491600">
              <a:off x="7756560" y="3693240"/>
              <a:ext cx="70560" cy="248760"/>
            </a:xfrm>
            <a:custGeom>
              <a:avLst/>
              <a:gdLst>
                <a:gd name="textAreaLeft" fmla="*/ 0 w 70560"/>
                <a:gd name="textAreaRight" fmla="*/ 70920 w 70560"/>
                <a:gd name="textAreaTop" fmla="*/ 0 h 248760"/>
                <a:gd name="textAreaBottom" fmla="*/ 249120 h 248760"/>
              </a:gdLst>
              <a:ahLst/>
              <a:rect l="textAreaLeft" t="textAreaTop" r="textAreaRight" b="textAreaBottom"/>
              <a:pathLst>
                <a:path w="3860" h="13560">
                  <a:moveTo>
                    <a:pt x="326" y="0"/>
                  </a:moveTo>
                  <a:cubicBezTo>
                    <a:pt x="271" y="42"/>
                    <a:pt x="216" y="60"/>
                    <a:pt x="156" y="60"/>
                  </a:cubicBezTo>
                  <a:cubicBezTo>
                    <a:pt x="108" y="60"/>
                    <a:pt x="57" y="48"/>
                    <a:pt x="0" y="25"/>
                  </a:cubicBezTo>
                  <a:lnTo>
                    <a:pt x="0" y="25"/>
                  </a:lnTo>
                  <a:cubicBezTo>
                    <a:pt x="1178" y="4461"/>
                    <a:pt x="2356" y="8922"/>
                    <a:pt x="3509" y="13359"/>
                  </a:cubicBezTo>
                  <a:cubicBezTo>
                    <a:pt x="3482" y="13505"/>
                    <a:pt x="3548" y="13560"/>
                    <a:pt x="3634" y="13560"/>
                  </a:cubicBezTo>
                  <a:cubicBezTo>
                    <a:pt x="3710" y="13560"/>
                    <a:pt x="3801" y="13517"/>
                    <a:pt x="3860" y="13459"/>
                  </a:cubicBezTo>
                  <a:cubicBezTo>
                    <a:pt x="3058" y="10401"/>
                    <a:pt x="2256" y="7344"/>
                    <a:pt x="1479" y="4286"/>
                  </a:cubicBezTo>
                  <a:cubicBezTo>
                    <a:pt x="1028" y="2882"/>
                    <a:pt x="777" y="1404"/>
                    <a:pt x="326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29" name="Google Shape;3837;p45"/>
            <p:cNvSpPr/>
            <p:nvPr/>
          </p:nvSpPr>
          <p:spPr>
            <a:xfrm rot="19491600">
              <a:off x="7625160" y="3353760"/>
              <a:ext cx="147960" cy="607680"/>
            </a:xfrm>
            <a:custGeom>
              <a:avLst/>
              <a:gdLst>
                <a:gd name="textAreaLeft" fmla="*/ 0 w 147960"/>
                <a:gd name="textAreaRight" fmla="*/ 148320 w 147960"/>
                <a:gd name="textAreaTop" fmla="*/ 0 h 607680"/>
                <a:gd name="textAreaBottom" fmla="*/ 608040 h 607680"/>
              </a:gdLst>
              <a:ahLst/>
              <a:rect l="textAreaLeft" t="textAreaTop" r="textAreaRight" b="textAreaBottom"/>
              <a:pathLst>
                <a:path w="8071" h="33111">
                  <a:moveTo>
                    <a:pt x="2005" y="1"/>
                  </a:moveTo>
                  <a:cubicBezTo>
                    <a:pt x="1880" y="26"/>
                    <a:pt x="1755" y="51"/>
                    <a:pt x="1629" y="76"/>
                  </a:cubicBezTo>
                  <a:cubicBezTo>
                    <a:pt x="1303" y="201"/>
                    <a:pt x="953" y="251"/>
                    <a:pt x="627" y="351"/>
                  </a:cubicBezTo>
                  <a:lnTo>
                    <a:pt x="627" y="452"/>
                  </a:lnTo>
                  <a:cubicBezTo>
                    <a:pt x="426" y="577"/>
                    <a:pt x="226" y="602"/>
                    <a:pt x="0" y="627"/>
                  </a:cubicBezTo>
                  <a:cubicBezTo>
                    <a:pt x="201" y="1103"/>
                    <a:pt x="251" y="1605"/>
                    <a:pt x="376" y="2106"/>
                  </a:cubicBezTo>
                  <a:cubicBezTo>
                    <a:pt x="1679" y="8472"/>
                    <a:pt x="2907" y="14813"/>
                    <a:pt x="4211" y="21179"/>
                  </a:cubicBezTo>
                  <a:cubicBezTo>
                    <a:pt x="4236" y="21229"/>
                    <a:pt x="4236" y="21329"/>
                    <a:pt x="4261" y="21404"/>
                  </a:cubicBezTo>
                  <a:cubicBezTo>
                    <a:pt x="4562" y="23008"/>
                    <a:pt x="4887" y="24637"/>
                    <a:pt x="5213" y="26241"/>
                  </a:cubicBezTo>
                  <a:cubicBezTo>
                    <a:pt x="5263" y="26467"/>
                    <a:pt x="5313" y="26692"/>
                    <a:pt x="5364" y="26918"/>
                  </a:cubicBezTo>
                  <a:cubicBezTo>
                    <a:pt x="5740" y="28848"/>
                    <a:pt x="6116" y="30753"/>
                    <a:pt x="6491" y="32657"/>
                  </a:cubicBezTo>
                  <a:cubicBezTo>
                    <a:pt x="6515" y="32895"/>
                    <a:pt x="6562" y="33110"/>
                    <a:pt x="6823" y="33110"/>
                  </a:cubicBezTo>
                  <a:cubicBezTo>
                    <a:pt x="6837" y="33110"/>
                    <a:pt x="6852" y="33110"/>
                    <a:pt x="6867" y="33108"/>
                  </a:cubicBezTo>
                  <a:cubicBezTo>
                    <a:pt x="7268" y="33058"/>
                    <a:pt x="7669" y="32958"/>
                    <a:pt x="8070" y="32833"/>
                  </a:cubicBezTo>
                  <a:cubicBezTo>
                    <a:pt x="7970" y="31580"/>
                    <a:pt x="7544" y="30377"/>
                    <a:pt x="7394" y="29098"/>
                  </a:cubicBezTo>
                  <a:cubicBezTo>
                    <a:pt x="7068" y="26342"/>
                    <a:pt x="6517" y="23610"/>
                    <a:pt x="5990" y="20878"/>
                  </a:cubicBezTo>
                  <a:cubicBezTo>
                    <a:pt x="5539" y="18221"/>
                    <a:pt x="5063" y="15590"/>
                    <a:pt x="4486" y="12958"/>
                  </a:cubicBezTo>
                  <a:cubicBezTo>
                    <a:pt x="3659" y="8848"/>
                    <a:pt x="2657" y="4737"/>
                    <a:pt x="2331" y="552"/>
                  </a:cubicBezTo>
                  <a:cubicBezTo>
                    <a:pt x="2281" y="351"/>
                    <a:pt x="2281" y="26"/>
                    <a:pt x="2005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30" name="Google Shape;3838;p45"/>
            <p:cNvSpPr/>
            <p:nvPr/>
          </p:nvSpPr>
          <p:spPr>
            <a:xfrm rot="19491600">
              <a:off x="7989480" y="3985200"/>
              <a:ext cx="19080" cy="24840"/>
            </a:xfrm>
            <a:custGeom>
              <a:avLst/>
              <a:gdLst>
                <a:gd name="textAreaLeft" fmla="*/ 0 w 19080"/>
                <a:gd name="textAreaRight" fmla="*/ 19440 w 19080"/>
                <a:gd name="textAreaTop" fmla="*/ 0 h 24840"/>
                <a:gd name="textAreaBottom" fmla="*/ 25200 h 24840"/>
              </a:gdLst>
              <a:ahLst/>
              <a:rect l="textAreaLeft" t="textAreaTop" r="textAreaRight" b="textAreaBottom"/>
              <a:pathLst>
                <a:path w="1054" h="1382">
                  <a:moveTo>
                    <a:pt x="788" y="0"/>
                  </a:moveTo>
                  <a:cubicBezTo>
                    <a:pt x="512" y="0"/>
                    <a:pt x="228" y="104"/>
                    <a:pt x="1" y="236"/>
                  </a:cubicBezTo>
                  <a:cubicBezTo>
                    <a:pt x="76" y="587"/>
                    <a:pt x="352" y="863"/>
                    <a:pt x="251" y="1239"/>
                  </a:cubicBezTo>
                  <a:cubicBezTo>
                    <a:pt x="300" y="1352"/>
                    <a:pt x="380" y="1382"/>
                    <a:pt x="464" y="1382"/>
                  </a:cubicBezTo>
                  <a:cubicBezTo>
                    <a:pt x="511" y="1382"/>
                    <a:pt x="558" y="1373"/>
                    <a:pt x="602" y="1364"/>
                  </a:cubicBezTo>
                  <a:cubicBezTo>
                    <a:pt x="903" y="988"/>
                    <a:pt x="928" y="487"/>
                    <a:pt x="1053" y="36"/>
                  </a:cubicBezTo>
                  <a:cubicBezTo>
                    <a:pt x="967" y="11"/>
                    <a:pt x="878" y="0"/>
                    <a:pt x="78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2600" bIns="126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3843;p46"/>
          <p:cNvSpPr/>
          <p:nvPr/>
        </p:nvSpPr>
        <p:spPr>
          <a:xfrm>
            <a:off x="2368800" y="1547640"/>
            <a:ext cx="5357520" cy="1433880"/>
          </a:xfrm>
          <a:prstGeom prst="rect">
            <a:avLst/>
          </a:prstGeom>
          <a:noFill/>
          <a:ln w="19050">
            <a:solidFill>
              <a:srgbClr val="47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232" name="PlaceHolder 1"/>
          <p:cNvSpPr>
            <a:spLocks noGrp="1"/>
          </p:cNvSpPr>
          <p:nvPr>
            <p:ph type="title"/>
          </p:nvPr>
        </p:nvSpPr>
        <p:spPr>
          <a:xfrm>
            <a:off x="2160360" y="1739160"/>
            <a:ext cx="5357520" cy="14338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6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Dia 5</a:t>
            </a:r>
            <a:endParaRPr b="0" lang="pt-BR" sz="6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33" name="Google Shape;3845;p46"/>
          <p:cNvGrpSpPr/>
          <p:nvPr/>
        </p:nvGrpSpPr>
        <p:grpSpPr>
          <a:xfrm>
            <a:off x="912600" y="1857600"/>
            <a:ext cx="998280" cy="1163160"/>
            <a:chOff x="912600" y="1857600"/>
            <a:chExt cx="998280" cy="1163160"/>
          </a:xfrm>
        </p:grpSpPr>
        <p:sp>
          <p:nvSpPr>
            <p:cNvPr id="1234" name="Google Shape;3846;p46"/>
            <p:cNvSpPr/>
            <p:nvPr/>
          </p:nvSpPr>
          <p:spPr>
            <a:xfrm>
              <a:off x="1526040" y="2022840"/>
              <a:ext cx="267120" cy="168120"/>
            </a:xfrm>
            <a:custGeom>
              <a:avLst/>
              <a:gdLst>
                <a:gd name="textAreaLeft" fmla="*/ 0 w 267120"/>
                <a:gd name="textAreaRight" fmla="*/ 267480 w 267120"/>
                <a:gd name="textAreaTop" fmla="*/ 0 h 168120"/>
                <a:gd name="textAreaBottom" fmla="*/ 168480 h 168120"/>
              </a:gdLst>
              <a:ahLst/>
              <a:rect l="textAreaLeft" t="textAreaTop" r="textAreaRight" b="textAreaBottom"/>
              <a:pathLst>
                <a:path w="13585" h="8552">
                  <a:moveTo>
                    <a:pt x="12746" y="0"/>
                  </a:moveTo>
                  <a:cubicBezTo>
                    <a:pt x="12617" y="0"/>
                    <a:pt x="12490" y="62"/>
                    <a:pt x="12381" y="105"/>
                  </a:cubicBezTo>
                  <a:cubicBezTo>
                    <a:pt x="8672" y="1509"/>
                    <a:pt x="4988" y="2912"/>
                    <a:pt x="1304" y="4341"/>
                  </a:cubicBezTo>
                  <a:cubicBezTo>
                    <a:pt x="853" y="4541"/>
                    <a:pt x="376" y="4667"/>
                    <a:pt x="0" y="4968"/>
                  </a:cubicBezTo>
                  <a:cubicBezTo>
                    <a:pt x="201" y="5669"/>
                    <a:pt x="427" y="6371"/>
                    <a:pt x="652" y="7073"/>
                  </a:cubicBezTo>
                  <a:cubicBezTo>
                    <a:pt x="853" y="7549"/>
                    <a:pt x="903" y="8100"/>
                    <a:pt x="1153" y="8552"/>
                  </a:cubicBezTo>
                  <a:cubicBezTo>
                    <a:pt x="2005" y="8401"/>
                    <a:pt x="2757" y="8000"/>
                    <a:pt x="3559" y="7724"/>
                  </a:cubicBezTo>
                  <a:cubicBezTo>
                    <a:pt x="6843" y="6496"/>
                    <a:pt x="10251" y="5569"/>
                    <a:pt x="13584" y="4466"/>
                  </a:cubicBezTo>
                  <a:cubicBezTo>
                    <a:pt x="13409" y="3163"/>
                    <a:pt x="13158" y="1885"/>
                    <a:pt x="12983" y="582"/>
                  </a:cubicBezTo>
                  <a:cubicBezTo>
                    <a:pt x="12933" y="381"/>
                    <a:pt x="12933" y="156"/>
                    <a:pt x="12808" y="5"/>
                  </a:cubicBezTo>
                  <a:cubicBezTo>
                    <a:pt x="12787" y="2"/>
                    <a:pt x="12766" y="0"/>
                    <a:pt x="12746" y="0"/>
                  </a:cubicBezTo>
                  <a:close/>
                </a:path>
              </a:pathLst>
            </a:custGeom>
            <a:solidFill>
              <a:srgbClr val="0035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84240" bIns="842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35" name="Google Shape;3847;p46"/>
            <p:cNvSpPr/>
            <p:nvPr/>
          </p:nvSpPr>
          <p:spPr>
            <a:xfrm>
              <a:off x="1021320" y="2064240"/>
              <a:ext cx="297000" cy="359640"/>
            </a:xfrm>
            <a:custGeom>
              <a:avLst/>
              <a:gdLst>
                <a:gd name="textAreaLeft" fmla="*/ 0 w 297000"/>
                <a:gd name="textAreaRight" fmla="*/ 297360 w 297000"/>
                <a:gd name="textAreaTop" fmla="*/ 0 h 359640"/>
                <a:gd name="textAreaBottom" fmla="*/ 360000 h 359640"/>
              </a:gdLst>
              <a:ahLst/>
              <a:rect l="textAreaLeft" t="textAreaTop" r="textAreaRight" b="textAreaBottom"/>
              <a:pathLst>
                <a:path w="15089" h="18274">
                  <a:moveTo>
                    <a:pt x="8396" y="0"/>
                  </a:moveTo>
                  <a:cubicBezTo>
                    <a:pt x="6742" y="426"/>
                    <a:pt x="5088" y="853"/>
                    <a:pt x="3434" y="1254"/>
                  </a:cubicBezTo>
                  <a:cubicBezTo>
                    <a:pt x="3309" y="1304"/>
                    <a:pt x="3058" y="1354"/>
                    <a:pt x="3108" y="1529"/>
                  </a:cubicBezTo>
                  <a:cubicBezTo>
                    <a:pt x="3559" y="3459"/>
                    <a:pt x="4035" y="5364"/>
                    <a:pt x="4512" y="7294"/>
                  </a:cubicBezTo>
                  <a:cubicBezTo>
                    <a:pt x="3008" y="7444"/>
                    <a:pt x="1479" y="7569"/>
                    <a:pt x="0" y="7820"/>
                  </a:cubicBezTo>
                  <a:cubicBezTo>
                    <a:pt x="552" y="9599"/>
                    <a:pt x="1228" y="11354"/>
                    <a:pt x="1855" y="13108"/>
                  </a:cubicBezTo>
                  <a:cubicBezTo>
                    <a:pt x="1945" y="13266"/>
                    <a:pt x="1974" y="13545"/>
                    <a:pt x="2180" y="13545"/>
                  </a:cubicBezTo>
                  <a:cubicBezTo>
                    <a:pt x="2203" y="13545"/>
                    <a:pt x="2228" y="13542"/>
                    <a:pt x="2256" y="13534"/>
                  </a:cubicBezTo>
                  <a:cubicBezTo>
                    <a:pt x="3434" y="13158"/>
                    <a:pt x="4587" y="12807"/>
                    <a:pt x="5790" y="12457"/>
                  </a:cubicBezTo>
                  <a:cubicBezTo>
                    <a:pt x="6291" y="14311"/>
                    <a:pt x="6667" y="16191"/>
                    <a:pt x="7243" y="18021"/>
                  </a:cubicBezTo>
                  <a:cubicBezTo>
                    <a:pt x="8438" y="18114"/>
                    <a:pt x="9654" y="18274"/>
                    <a:pt x="10852" y="18274"/>
                  </a:cubicBezTo>
                  <a:cubicBezTo>
                    <a:pt x="10936" y="18274"/>
                    <a:pt x="11019" y="18273"/>
                    <a:pt x="11103" y="18271"/>
                  </a:cubicBezTo>
                  <a:cubicBezTo>
                    <a:pt x="11153" y="17645"/>
                    <a:pt x="10953" y="17018"/>
                    <a:pt x="10878" y="16391"/>
                  </a:cubicBezTo>
                  <a:cubicBezTo>
                    <a:pt x="10627" y="14637"/>
                    <a:pt x="10326" y="12883"/>
                    <a:pt x="10151" y="11128"/>
                  </a:cubicBezTo>
                  <a:cubicBezTo>
                    <a:pt x="11203" y="10828"/>
                    <a:pt x="12281" y="10477"/>
                    <a:pt x="13334" y="10151"/>
                  </a:cubicBezTo>
                  <a:cubicBezTo>
                    <a:pt x="13910" y="9950"/>
                    <a:pt x="14537" y="9800"/>
                    <a:pt x="15088" y="9524"/>
                  </a:cubicBezTo>
                  <a:cubicBezTo>
                    <a:pt x="14988" y="8447"/>
                    <a:pt x="14938" y="7344"/>
                    <a:pt x="14837" y="6266"/>
                  </a:cubicBezTo>
                  <a:cubicBezTo>
                    <a:pt x="14732" y="6252"/>
                    <a:pt x="14626" y="6246"/>
                    <a:pt x="14518" y="6246"/>
                  </a:cubicBezTo>
                  <a:cubicBezTo>
                    <a:pt x="14240" y="6246"/>
                    <a:pt x="13956" y="6287"/>
                    <a:pt x="13685" y="6341"/>
                  </a:cubicBezTo>
                  <a:cubicBezTo>
                    <a:pt x="12281" y="6442"/>
                    <a:pt x="10878" y="6642"/>
                    <a:pt x="9474" y="6742"/>
                  </a:cubicBezTo>
                  <a:cubicBezTo>
                    <a:pt x="9073" y="4487"/>
                    <a:pt x="8822" y="2231"/>
                    <a:pt x="8396" y="0"/>
                  </a:cubicBezTo>
                  <a:close/>
                </a:path>
              </a:pathLst>
            </a:custGeom>
            <a:solidFill>
              <a:srgbClr val="0035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36" name="Google Shape;3848;p46"/>
            <p:cNvSpPr/>
            <p:nvPr/>
          </p:nvSpPr>
          <p:spPr>
            <a:xfrm>
              <a:off x="1556280" y="2194560"/>
              <a:ext cx="259920" cy="98280"/>
            </a:xfrm>
            <a:custGeom>
              <a:avLst/>
              <a:gdLst>
                <a:gd name="textAreaLeft" fmla="*/ 0 w 259920"/>
                <a:gd name="textAreaRight" fmla="*/ 260280 w 259920"/>
                <a:gd name="textAreaTop" fmla="*/ 0 h 98280"/>
                <a:gd name="textAreaBottom" fmla="*/ 98640 h 98280"/>
              </a:gdLst>
              <a:ahLst/>
              <a:rect l="textAreaLeft" t="textAreaTop" r="textAreaRight" b="textAreaBottom"/>
              <a:pathLst>
                <a:path w="13209" h="5014">
                  <a:moveTo>
                    <a:pt x="12707" y="1"/>
                  </a:moveTo>
                  <a:cubicBezTo>
                    <a:pt x="10301" y="126"/>
                    <a:pt x="7920" y="327"/>
                    <a:pt x="5539" y="577"/>
                  </a:cubicBezTo>
                  <a:cubicBezTo>
                    <a:pt x="3710" y="828"/>
                    <a:pt x="1855" y="1079"/>
                    <a:pt x="0" y="1104"/>
                  </a:cubicBezTo>
                  <a:cubicBezTo>
                    <a:pt x="401" y="2282"/>
                    <a:pt x="777" y="3485"/>
                    <a:pt x="1178" y="4688"/>
                  </a:cubicBezTo>
                  <a:cubicBezTo>
                    <a:pt x="1228" y="4788"/>
                    <a:pt x="1253" y="5014"/>
                    <a:pt x="1404" y="5014"/>
                  </a:cubicBezTo>
                  <a:cubicBezTo>
                    <a:pt x="4261" y="4663"/>
                    <a:pt x="7093" y="4262"/>
                    <a:pt x="9925" y="3811"/>
                  </a:cubicBezTo>
                  <a:cubicBezTo>
                    <a:pt x="11028" y="3635"/>
                    <a:pt x="12106" y="3510"/>
                    <a:pt x="13208" y="3259"/>
                  </a:cubicBezTo>
                  <a:cubicBezTo>
                    <a:pt x="13008" y="2181"/>
                    <a:pt x="12908" y="1079"/>
                    <a:pt x="12707" y="1"/>
                  </a:cubicBezTo>
                  <a:close/>
                </a:path>
              </a:pathLst>
            </a:custGeom>
            <a:solidFill>
              <a:srgbClr val="0035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9320" bIns="493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37" name="Google Shape;3849;p46"/>
            <p:cNvSpPr/>
            <p:nvPr/>
          </p:nvSpPr>
          <p:spPr>
            <a:xfrm>
              <a:off x="1640160" y="2579400"/>
              <a:ext cx="113760" cy="100080"/>
            </a:xfrm>
            <a:custGeom>
              <a:avLst/>
              <a:gdLst>
                <a:gd name="textAreaLeft" fmla="*/ 0 w 113760"/>
                <a:gd name="textAreaRight" fmla="*/ 114120 w 113760"/>
                <a:gd name="textAreaTop" fmla="*/ 0 h 100080"/>
                <a:gd name="textAreaBottom" fmla="*/ 100440 h 100080"/>
              </a:gdLst>
              <a:ahLst/>
              <a:rect l="textAreaLeft" t="textAreaTop" r="textAreaRight" b="textAreaBottom"/>
              <a:pathLst>
                <a:path w="5791" h="5106">
                  <a:moveTo>
                    <a:pt x="2930" y="1"/>
                  </a:moveTo>
                  <a:cubicBezTo>
                    <a:pt x="2704" y="1"/>
                    <a:pt x="2477" y="26"/>
                    <a:pt x="2257" y="71"/>
                  </a:cubicBezTo>
                  <a:cubicBezTo>
                    <a:pt x="1430" y="297"/>
                    <a:pt x="753" y="898"/>
                    <a:pt x="502" y="1700"/>
                  </a:cubicBezTo>
                  <a:cubicBezTo>
                    <a:pt x="1" y="2978"/>
                    <a:pt x="803" y="4557"/>
                    <a:pt x="2106" y="4983"/>
                  </a:cubicBezTo>
                  <a:cubicBezTo>
                    <a:pt x="2355" y="5066"/>
                    <a:pt x="2616" y="5106"/>
                    <a:pt x="2876" y="5106"/>
                  </a:cubicBezTo>
                  <a:cubicBezTo>
                    <a:pt x="3715" y="5106"/>
                    <a:pt x="4554" y="4695"/>
                    <a:pt x="5014" y="4006"/>
                  </a:cubicBezTo>
                  <a:cubicBezTo>
                    <a:pt x="5790" y="2903"/>
                    <a:pt x="5515" y="1199"/>
                    <a:pt x="4387" y="447"/>
                  </a:cubicBezTo>
                  <a:cubicBezTo>
                    <a:pt x="3968" y="132"/>
                    <a:pt x="3451" y="1"/>
                    <a:pt x="2930" y="1"/>
                  </a:cubicBezTo>
                  <a:close/>
                </a:path>
              </a:pathLst>
            </a:custGeom>
            <a:solidFill>
              <a:srgbClr val="0035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50040" bIns="500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38" name="Google Shape;3850;p46"/>
            <p:cNvSpPr/>
            <p:nvPr/>
          </p:nvSpPr>
          <p:spPr>
            <a:xfrm>
              <a:off x="1129320" y="2648520"/>
              <a:ext cx="274320" cy="320760"/>
            </a:xfrm>
            <a:custGeom>
              <a:avLst/>
              <a:gdLst>
                <a:gd name="textAreaLeft" fmla="*/ 0 w 274320"/>
                <a:gd name="textAreaRight" fmla="*/ 274680 w 274320"/>
                <a:gd name="textAreaTop" fmla="*/ 0 h 320760"/>
                <a:gd name="textAreaBottom" fmla="*/ 321120 h 320760"/>
              </a:gdLst>
              <a:ahLst/>
              <a:rect l="textAreaLeft" t="textAreaTop" r="textAreaRight" b="textAreaBottom"/>
              <a:pathLst>
                <a:path w="13935" h="16305">
                  <a:moveTo>
                    <a:pt x="11529" y="1"/>
                  </a:moveTo>
                  <a:cubicBezTo>
                    <a:pt x="9875" y="1805"/>
                    <a:pt x="8221" y="3635"/>
                    <a:pt x="6566" y="5439"/>
                  </a:cubicBezTo>
                  <a:cubicBezTo>
                    <a:pt x="5739" y="4512"/>
                    <a:pt x="4862" y="3610"/>
                    <a:pt x="4035" y="2682"/>
                  </a:cubicBezTo>
                  <a:cubicBezTo>
                    <a:pt x="3208" y="1880"/>
                    <a:pt x="2506" y="953"/>
                    <a:pt x="1654" y="176"/>
                  </a:cubicBezTo>
                  <a:cubicBezTo>
                    <a:pt x="1454" y="527"/>
                    <a:pt x="1303" y="878"/>
                    <a:pt x="1153" y="1254"/>
                  </a:cubicBezTo>
                  <a:cubicBezTo>
                    <a:pt x="777" y="2181"/>
                    <a:pt x="301" y="3083"/>
                    <a:pt x="0" y="4061"/>
                  </a:cubicBezTo>
                  <a:cubicBezTo>
                    <a:pt x="1404" y="5389"/>
                    <a:pt x="2782" y="6718"/>
                    <a:pt x="4160" y="8071"/>
                  </a:cubicBezTo>
                  <a:cubicBezTo>
                    <a:pt x="3008" y="9374"/>
                    <a:pt x="1830" y="10677"/>
                    <a:pt x="652" y="11956"/>
                  </a:cubicBezTo>
                  <a:cubicBezTo>
                    <a:pt x="501" y="12106"/>
                    <a:pt x="501" y="12332"/>
                    <a:pt x="602" y="12507"/>
                  </a:cubicBezTo>
                  <a:cubicBezTo>
                    <a:pt x="1078" y="13660"/>
                    <a:pt x="1479" y="14838"/>
                    <a:pt x="1955" y="15991"/>
                  </a:cubicBezTo>
                  <a:cubicBezTo>
                    <a:pt x="1999" y="16079"/>
                    <a:pt x="2043" y="16304"/>
                    <a:pt x="2191" y="16304"/>
                  </a:cubicBezTo>
                  <a:cubicBezTo>
                    <a:pt x="2211" y="16304"/>
                    <a:pt x="2232" y="16300"/>
                    <a:pt x="2256" y="16292"/>
                  </a:cubicBezTo>
                  <a:cubicBezTo>
                    <a:pt x="2556" y="16091"/>
                    <a:pt x="2807" y="15815"/>
                    <a:pt x="3083" y="15565"/>
                  </a:cubicBezTo>
                  <a:cubicBezTo>
                    <a:pt x="4587" y="14186"/>
                    <a:pt x="6140" y="12808"/>
                    <a:pt x="7644" y="11404"/>
                  </a:cubicBezTo>
                  <a:cubicBezTo>
                    <a:pt x="8421" y="12106"/>
                    <a:pt x="9148" y="12858"/>
                    <a:pt x="9900" y="13585"/>
                  </a:cubicBezTo>
                  <a:cubicBezTo>
                    <a:pt x="10376" y="14036"/>
                    <a:pt x="10902" y="14437"/>
                    <a:pt x="11328" y="14963"/>
                  </a:cubicBezTo>
                  <a:cubicBezTo>
                    <a:pt x="11420" y="15036"/>
                    <a:pt x="11551" y="15189"/>
                    <a:pt x="11674" y="15189"/>
                  </a:cubicBezTo>
                  <a:cubicBezTo>
                    <a:pt x="11719" y="15189"/>
                    <a:pt x="11764" y="15168"/>
                    <a:pt x="11805" y="15114"/>
                  </a:cubicBezTo>
                  <a:cubicBezTo>
                    <a:pt x="12356" y="14387"/>
                    <a:pt x="12907" y="13660"/>
                    <a:pt x="13434" y="12908"/>
                  </a:cubicBezTo>
                  <a:cubicBezTo>
                    <a:pt x="12331" y="11655"/>
                    <a:pt x="11153" y="10452"/>
                    <a:pt x="10075" y="9199"/>
                  </a:cubicBezTo>
                  <a:cubicBezTo>
                    <a:pt x="11253" y="8096"/>
                    <a:pt x="12456" y="6968"/>
                    <a:pt x="13659" y="5865"/>
                  </a:cubicBezTo>
                  <a:cubicBezTo>
                    <a:pt x="13734" y="5765"/>
                    <a:pt x="13935" y="5640"/>
                    <a:pt x="13835" y="5489"/>
                  </a:cubicBezTo>
                  <a:cubicBezTo>
                    <a:pt x="13434" y="4487"/>
                    <a:pt x="13008" y="3484"/>
                    <a:pt x="12607" y="2482"/>
                  </a:cubicBezTo>
                  <a:cubicBezTo>
                    <a:pt x="12231" y="1655"/>
                    <a:pt x="11980" y="778"/>
                    <a:pt x="11529" y="1"/>
                  </a:cubicBezTo>
                  <a:close/>
                </a:path>
              </a:pathLst>
            </a:custGeom>
            <a:solidFill>
              <a:srgbClr val="0035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39" name="Google Shape;3851;p46"/>
            <p:cNvSpPr/>
            <p:nvPr/>
          </p:nvSpPr>
          <p:spPr>
            <a:xfrm>
              <a:off x="1575720" y="2703240"/>
              <a:ext cx="279000" cy="120240"/>
            </a:xfrm>
            <a:custGeom>
              <a:avLst/>
              <a:gdLst>
                <a:gd name="textAreaLeft" fmla="*/ 0 w 279000"/>
                <a:gd name="textAreaRight" fmla="*/ 279360 w 279000"/>
                <a:gd name="textAreaTop" fmla="*/ 0 h 120240"/>
                <a:gd name="textAreaBottom" fmla="*/ 120600 h 120240"/>
              </a:gdLst>
              <a:ahLst/>
              <a:rect l="textAreaLeft" t="textAreaTop" r="textAreaRight" b="textAreaBottom"/>
              <a:pathLst>
                <a:path w="14187" h="6116">
                  <a:moveTo>
                    <a:pt x="13560" y="1"/>
                  </a:moveTo>
                  <a:cubicBezTo>
                    <a:pt x="10327" y="552"/>
                    <a:pt x="7069" y="1204"/>
                    <a:pt x="3835" y="1805"/>
                  </a:cubicBezTo>
                  <a:cubicBezTo>
                    <a:pt x="2557" y="2056"/>
                    <a:pt x="1254" y="2206"/>
                    <a:pt x="1" y="2557"/>
                  </a:cubicBezTo>
                  <a:cubicBezTo>
                    <a:pt x="402" y="3259"/>
                    <a:pt x="677" y="4036"/>
                    <a:pt x="1154" y="4687"/>
                  </a:cubicBezTo>
                  <a:cubicBezTo>
                    <a:pt x="5439" y="5139"/>
                    <a:pt x="9750" y="5640"/>
                    <a:pt x="14036" y="6116"/>
                  </a:cubicBezTo>
                  <a:cubicBezTo>
                    <a:pt x="14086" y="6066"/>
                    <a:pt x="14161" y="6016"/>
                    <a:pt x="14186" y="5991"/>
                  </a:cubicBezTo>
                  <a:cubicBezTo>
                    <a:pt x="14086" y="5038"/>
                    <a:pt x="14011" y="4111"/>
                    <a:pt x="13936" y="3159"/>
                  </a:cubicBezTo>
                  <a:cubicBezTo>
                    <a:pt x="13785" y="2106"/>
                    <a:pt x="13785" y="1028"/>
                    <a:pt x="13560" y="1"/>
                  </a:cubicBezTo>
                  <a:close/>
                </a:path>
              </a:pathLst>
            </a:custGeom>
            <a:solidFill>
              <a:srgbClr val="0035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60120" bIns="601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40" name="Google Shape;3852;p46"/>
            <p:cNvSpPr/>
            <p:nvPr/>
          </p:nvSpPr>
          <p:spPr>
            <a:xfrm>
              <a:off x="1675080" y="2835000"/>
              <a:ext cx="99000" cy="93600"/>
            </a:xfrm>
            <a:custGeom>
              <a:avLst/>
              <a:gdLst>
                <a:gd name="textAreaLeft" fmla="*/ 0 w 99000"/>
                <a:gd name="textAreaRight" fmla="*/ 99360 w 99000"/>
                <a:gd name="textAreaTop" fmla="*/ 0 h 93600"/>
                <a:gd name="textAreaBottom" fmla="*/ 93960 h 93600"/>
              </a:gdLst>
              <a:ahLst/>
              <a:rect l="textAreaLeft" t="textAreaTop" r="textAreaRight" b="textAreaBottom"/>
              <a:pathLst>
                <a:path w="5039" h="4772">
                  <a:moveTo>
                    <a:pt x="1967" y="0"/>
                  </a:moveTo>
                  <a:cubicBezTo>
                    <a:pt x="1789" y="0"/>
                    <a:pt x="1609" y="19"/>
                    <a:pt x="1429" y="58"/>
                  </a:cubicBezTo>
                  <a:cubicBezTo>
                    <a:pt x="602" y="258"/>
                    <a:pt x="0" y="1060"/>
                    <a:pt x="76" y="1912"/>
                  </a:cubicBezTo>
                  <a:cubicBezTo>
                    <a:pt x="176" y="3416"/>
                    <a:pt x="1529" y="4694"/>
                    <a:pt x="3033" y="4769"/>
                  </a:cubicBezTo>
                  <a:cubicBezTo>
                    <a:pt x="3060" y="4770"/>
                    <a:pt x="3088" y="4771"/>
                    <a:pt x="3115" y="4771"/>
                  </a:cubicBezTo>
                  <a:cubicBezTo>
                    <a:pt x="3689" y="4771"/>
                    <a:pt x="4252" y="4522"/>
                    <a:pt x="4587" y="4068"/>
                  </a:cubicBezTo>
                  <a:cubicBezTo>
                    <a:pt x="5013" y="3566"/>
                    <a:pt x="5038" y="2865"/>
                    <a:pt x="4888" y="2288"/>
                  </a:cubicBezTo>
                  <a:cubicBezTo>
                    <a:pt x="4512" y="1008"/>
                    <a:pt x="3282" y="0"/>
                    <a:pt x="1967" y="0"/>
                  </a:cubicBezTo>
                  <a:close/>
                </a:path>
              </a:pathLst>
            </a:custGeom>
            <a:solidFill>
              <a:srgbClr val="0035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6800" bIns="468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41" name="Google Shape;3853;p46"/>
            <p:cNvSpPr/>
            <p:nvPr/>
          </p:nvSpPr>
          <p:spPr>
            <a:xfrm>
              <a:off x="1391760" y="1857600"/>
              <a:ext cx="509400" cy="587160"/>
            </a:xfrm>
            <a:custGeom>
              <a:avLst/>
              <a:gdLst>
                <a:gd name="textAreaLeft" fmla="*/ 0 w 509400"/>
                <a:gd name="textAreaRight" fmla="*/ 509760 w 509400"/>
                <a:gd name="textAreaTop" fmla="*/ 0 h 587160"/>
                <a:gd name="textAreaBottom" fmla="*/ 587520 h 587160"/>
              </a:gdLst>
              <a:ahLst/>
              <a:rect l="textAreaLeft" t="textAreaTop" r="textAreaRight" b="textAreaBottom"/>
              <a:pathLst>
                <a:path w="25866" h="29825">
                  <a:moveTo>
                    <a:pt x="19563" y="8391"/>
                  </a:moveTo>
                  <a:cubicBezTo>
                    <a:pt x="19583" y="8391"/>
                    <a:pt x="19604" y="8393"/>
                    <a:pt x="19625" y="8396"/>
                  </a:cubicBezTo>
                  <a:cubicBezTo>
                    <a:pt x="19775" y="8547"/>
                    <a:pt x="19750" y="8772"/>
                    <a:pt x="19800" y="8973"/>
                  </a:cubicBezTo>
                  <a:cubicBezTo>
                    <a:pt x="19975" y="10276"/>
                    <a:pt x="20226" y="11554"/>
                    <a:pt x="20401" y="12857"/>
                  </a:cubicBezTo>
                  <a:cubicBezTo>
                    <a:pt x="17068" y="13960"/>
                    <a:pt x="13660" y="14887"/>
                    <a:pt x="10376" y="16115"/>
                  </a:cubicBezTo>
                  <a:cubicBezTo>
                    <a:pt x="9574" y="16391"/>
                    <a:pt x="8822" y="16792"/>
                    <a:pt x="7970" y="16943"/>
                  </a:cubicBezTo>
                  <a:cubicBezTo>
                    <a:pt x="7720" y="16491"/>
                    <a:pt x="7670" y="15940"/>
                    <a:pt x="7469" y="15464"/>
                  </a:cubicBezTo>
                  <a:cubicBezTo>
                    <a:pt x="7244" y="14762"/>
                    <a:pt x="7018" y="14060"/>
                    <a:pt x="6817" y="13359"/>
                  </a:cubicBezTo>
                  <a:cubicBezTo>
                    <a:pt x="7193" y="13058"/>
                    <a:pt x="7670" y="12932"/>
                    <a:pt x="8121" y="12732"/>
                  </a:cubicBezTo>
                  <a:cubicBezTo>
                    <a:pt x="11805" y="11303"/>
                    <a:pt x="15489" y="9900"/>
                    <a:pt x="19198" y="8496"/>
                  </a:cubicBezTo>
                  <a:cubicBezTo>
                    <a:pt x="19307" y="8453"/>
                    <a:pt x="19434" y="8391"/>
                    <a:pt x="19563" y="8391"/>
                  </a:cubicBezTo>
                  <a:close/>
                  <a:moveTo>
                    <a:pt x="21053" y="17118"/>
                  </a:moveTo>
                  <a:cubicBezTo>
                    <a:pt x="21254" y="18196"/>
                    <a:pt x="21354" y="19298"/>
                    <a:pt x="21554" y="20376"/>
                  </a:cubicBezTo>
                  <a:cubicBezTo>
                    <a:pt x="20452" y="20627"/>
                    <a:pt x="19374" y="20752"/>
                    <a:pt x="18271" y="20928"/>
                  </a:cubicBezTo>
                  <a:cubicBezTo>
                    <a:pt x="15439" y="21379"/>
                    <a:pt x="12607" y="21780"/>
                    <a:pt x="9750" y="22131"/>
                  </a:cubicBezTo>
                  <a:cubicBezTo>
                    <a:pt x="9599" y="22131"/>
                    <a:pt x="9574" y="21905"/>
                    <a:pt x="9524" y="21805"/>
                  </a:cubicBezTo>
                  <a:cubicBezTo>
                    <a:pt x="9123" y="20602"/>
                    <a:pt x="8747" y="19399"/>
                    <a:pt x="8346" y="18221"/>
                  </a:cubicBezTo>
                  <a:cubicBezTo>
                    <a:pt x="10201" y="18196"/>
                    <a:pt x="12056" y="17945"/>
                    <a:pt x="13885" y="17694"/>
                  </a:cubicBezTo>
                  <a:cubicBezTo>
                    <a:pt x="16266" y="17444"/>
                    <a:pt x="18647" y="17243"/>
                    <a:pt x="21053" y="17118"/>
                  </a:cubicBezTo>
                  <a:close/>
                  <a:moveTo>
                    <a:pt x="25289" y="0"/>
                  </a:moveTo>
                  <a:cubicBezTo>
                    <a:pt x="24838" y="0"/>
                    <a:pt x="24386" y="125"/>
                    <a:pt x="23935" y="176"/>
                  </a:cubicBezTo>
                  <a:cubicBezTo>
                    <a:pt x="15940" y="1479"/>
                    <a:pt x="7970" y="2857"/>
                    <a:pt x="0" y="4161"/>
                  </a:cubicBezTo>
                  <a:cubicBezTo>
                    <a:pt x="1304" y="12707"/>
                    <a:pt x="2607" y="21278"/>
                    <a:pt x="3910" y="29825"/>
                  </a:cubicBezTo>
                  <a:cubicBezTo>
                    <a:pt x="11229" y="28146"/>
                    <a:pt x="18547" y="26391"/>
                    <a:pt x="25865" y="24687"/>
                  </a:cubicBezTo>
                  <a:cubicBezTo>
                    <a:pt x="25790" y="22431"/>
                    <a:pt x="25815" y="20176"/>
                    <a:pt x="25765" y="17920"/>
                  </a:cubicBezTo>
                  <a:cubicBezTo>
                    <a:pt x="25640" y="15414"/>
                    <a:pt x="25715" y="12882"/>
                    <a:pt x="25589" y="10376"/>
                  </a:cubicBezTo>
                  <a:cubicBezTo>
                    <a:pt x="25589" y="7318"/>
                    <a:pt x="25439" y="4261"/>
                    <a:pt x="25414" y="1203"/>
                  </a:cubicBezTo>
                  <a:cubicBezTo>
                    <a:pt x="25464" y="777"/>
                    <a:pt x="25289" y="401"/>
                    <a:pt x="25289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42" name="Google Shape;3854;p46"/>
            <p:cNvSpPr/>
            <p:nvPr/>
          </p:nvSpPr>
          <p:spPr>
            <a:xfrm>
              <a:off x="912600" y="1945800"/>
              <a:ext cx="517320" cy="605520"/>
            </a:xfrm>
            <a:custGeom>
              <a:avLst/>
              <a:gdLst>
                <a:gd name="textAreaLeft" fmla="*/ 0 w 517320"/>
                <a:gd name="textAreaRight" fmla="*/ 517680 w 517320"/>
                <a:gd name="textAreaTop" fmla="*/ 0 h 605520"/>
                <a:gd name="textAreaBottom" fmla="*/ 605880 h 605520"/>
              </a:gdLst>
              <a:ahLst/>
              <a:rect l="textAreaLeft" t="textAreaTop" r="textAreaRight" b="textAreaBottom"/>
              <a:pathLst>
                <a:path w="26267" h="30753">
                  <a:moveTo>
                    <a:pt x="13910" y="6015"/>
                  </a:moveTo>
                  <a:cubicBezTo>
                    <a:pt x="14336" y="8246"/>
                    <a:pt x="14587" y="10502"/>
                    <a:pt x="14988" y="12757"/>
                  </a:cubicBezTo>
                  <a:cubicBezTo>
                    <a:pt x="16392" y="12657"/>
                    <a:pt x="17795" y="12457"/>
                    <a:pt x="19199" y="12356"/>
                  </a:cubicBezTo>
                  <a:cubicBezTo>
                    <a:pt x="19470" y="12302"/>
                    <a:pt x="19754" y="12261"/>
                    <a:pt x="20032" y="12261"/>
                  </a:cubicBezTo>
                  <a:cubicBezTo>
                    <a:pt x="20140" y="12261"/>
                    <a:pt x="20246" y="12267"/>
                    <a:pt x="20351" y="12281"/>
                  </a:cubicBezTo>
                  <a:cubicBezTo>
                    <a:pt x="20452" y="13359"/>
                    <a:pt x="20502" y="14462"/>
                    <a:pt x="20602" y="15539"/>
                  </a:cubicBezTo>
                  <a:cubicBezTo>
                    <a:pt x="20051" y="15815"/>
                    <a:pt x="19424" y="15965"/>
                    <a:pt x="18848" y="16166"/>
                  </a:cubicBezTo>
                  <a:cubicBezTo>
                    <a:pt x="17795" y="16492"/>
                    <a:pt x="16717" y="16843"/>
                    <a:pt x="15665" y="17143"/>
                  </a:cubicBezTo>
                  <a:cubicBezTo>
                    <a:pt x="15840" y="18898"/>
                    <a:pt x="16141" y="20652"/>
                    <a:pt x="16392" y="22406"/>
                  </a:cubicBezTo>
                  <a:cubicBezTo>
                    <a:pt x="16467" y="23033"/>
                    <a:pt x="16667" y="23660"/>
                    <a:pt x="16617" y="24286"/>
                  </a:cubicBezTo>
                  <a:cubicBezTo>
                    <a:pt x="16533" y="24288"/>
                    <a:pt x="16450" y="24289"/>
                    <a:pt x="16366" y="24289"/>
                  </a:cubicBezTo>
                  <a:cubicBezTo>
                    <a:pt x="15168" y="24289"/>
                    <a:pt x="13952" y="24129"/>
                    <a:pt x="12757" y="24036"/>
                  </a:cubicBezTo>
                  <a:cubicBezTo>
                    <a:pt x="12181" y="22206"/>
                    <a:pt x="11805" y="20326"/>
                    <a:pt x="11304" y="18472"/>
                  </a:cubicBezTo>
                  <a:cubicBezTo>
                    <a:pt x="10101" y="18822"/>
                    <a:pt x="8948" y="19173"/>
                    <a:pt x="7770" y="19549"/>
                  </a:cubicBezTo>
                  <a:cubicBezTo>
                    <a:pt x="7742" y="19557"/>
                    <a:pt x="7717" y="19560"/>
                    <a:pt x="7694" y="19560"/>
                  </a:cubicBezTo>
                  <a:cubicBezTo>
                    <a:pt x="7488" y="19560"/>
                    <a:pt x="7459" y="19281"/>
                    <a:pt x="7369" y="19123"/>
                  </a:cubicBezTo>
                  <a:cubicBezTo>
                    <a:pt x="6742" y="17369"/>
                    <a:pt x="6066" y="15614"/>
                    <a:pt x="5514" y="13835"/>
                  </a:cubicBezTo>
                  <a:cubicBezTo>
                    <a:pt x="6993" y="13584"/>
                    <a:pt x="8522" y="13459"/>
                    <a:pt x="10026" y="13309"/>
                  </a:cubicBezTo>
                  <a:cubicBezTo>
                    <a:pt x="9549" y="11379"/>
                    <a:pt x="9073" y="9474"/>
                    <a:pt x="8622" y="7544"/>
                  </a:cubicBezTo>
                  <a:cubicBezTo>
                    <a:pt x="8572" y="7369"/>
                    <a:pt x="8823" y="7319"/>
                    <a:pt x="8948" y="7269"/>
                  </a:cubicBezTo>
                  <a:cubicBezTo>
                    <a:pt x="10602" y="6868"/>
                    <a:pt x="12256" y="6441"/>
                    <a:pt x="13910" y="6015"/>
                  </a:cubicBezTo>
                  <a:close/>
                  <a:moveTo>
                    <a:pt x="22356" y="0"/>
                  </a:moveTo>
                  <a:cubicBezTo>
                    <a:pt x="20402" y="326"/>
                    <a:pt x="18447" y="652"/>
                    <a:pt x="16492" y="978"/>
                  </a:cubicBezTo>
                  <a:cubicBezTo>
                    <a:pt x="11178" y="1830"/>
                    <a:pt x="5890" y="2807"/>
                    <a:pt x="577" y="3760"/>
                  </a:cubicBezTo>
                  <a:cubicBezTo>
                    <a:pt x="401" y="3785"/>
                    <a:pt x="176" y="3810"/>
                    <a:pt x="51" y="3985"/>
                  </a:cubicBezTo>
                  <a:cubicBezTo>
                    <a:pt x="0" y="4211"/>
                    <a:pt x="76" y="4462"/>
                    <a:pt x="101" y="4712"/>
                  </a:cubicBezTo>
                  <a:cubicBezTo>
                    <a:pt x="1780" y="13384"/>
                    <a:pt x="3484" y="22081"/>
                    <a:pt x="5113" y="30752"/>
                  </a:cubicBezTo>
                  <a:cubicBezTo>
                    <a:pt x="12181" y="29148"/>
                    <a:pt x="19199" y="27444"/>
                    <a:pt x="26266" y="25815"/>
                  </a:cubicBezTo>
                  <a:cubicBezTo>
                    <a:pt x="26266" y="25264"/>
                    <a:pt x="26141" y="24712"/>
                    <a:pt x="26066" y="24161"/>
                  </a:cubicBezTo>
                  <a:cubicBezTo>
                    <a:pt x="24813" y="16116"/>
                    <a:pt x="23610" y="8045"/>
                    <a:pt x="22356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43" name="Google Shape;3855;p46"/>
            <p:cNvSpPr/>
            <p:nvPr/>
          </p:nvSpPr>
          <p:spPr>
            <a:xfrm>
              <a:off x="1479240" y="2408040"/>
              <a:ext cx="431640" cy="612720"/>
            </a:xfrm>
            <a:custGeom>
              <a:avLst/>
              <a:gdLst>
                <a:gd name="textAreaLeft" fmla="*/ 0 w 431640"/>
                <a:gd name="textAreaRight" fmla="*/ 432000 w 431640"/>
                <a:gd name="textAreaTop" fmla="*/ 0 h 612720"/>
                <a:gd name="textAreaBottom" fmla="*/ 613080 h 612720"/>
              </a:gdLst>
              <a:ahLst/>
              <a:rect l="textAreaLeft" t="textAreaTop" r="textAreaRight" b="textAreaBottom"/>
              <a:pathLst>
                <a:path w="21931" h="31120">
                  <a:moveTo>
                    <a:pt x="11100" y="8702"/>
                  </a:moveTo>
                  <a:cubicBezTo>
                    <a:pt x="11621" y="8702"/>
                    <a:pt x="12138" y="8833"/>
                    <a:pt x="12557" y="9148"/>
                  </a:cubicBezTo>
                  <a:cubicBezTo>
                    <a:pt x="13685" y="9900"/>
                    <a:pt x="13960" y="11604"/>
                    <a:pt x="13184" y="12707"/>
                  </a:cubicBezTo>
                  <a:cubicBezTo>
                    <a:pt x="12724" y="13396"/>
                    <a:pt x="11885" y="13807"/>
                    <a:pt x="11046" y="13807"/>
                  </a:cubicBezTo>
                  <a:cubicBezTo>
                    <a:pt x="10786" y="13807"/>
                    <a:pt x="10525" y="13767"/>
                    <a:pt x="10276" y="13684"/>
                  </a:cubicBezTo>
                  <a:cubicBezTo>
                    <a:pt x="8973" y="13258"/>
                    <a:pt x="8171" y="11679"/>
                    <a:pt x="8672" y="10401"/>
                  </a:cubicBezTo>
                  <a:cubicBezTo>
                    <a:pt x="8923" y="9599"/>
                    <a:pt x="9600" y="8998"/>
                    <a:pt x="10427" y="8772"/>
                  </a:cubicBezTo>
                  <a:cubicBezTo>
                    <a:pt x="10647" y="8727"/>
                    <a:pt x="10874" y="8702"/>
                    <a:pt x="11100" y="8702"/>
                  </a:cubicBezTo>
                  <a:close/>
                  <a:moveTo>
                    <a:pt x="18472" y="14988"/>
                  </a:moveTo>
                  <a:cubicBezTo>
                    <a:pt x="18697" y="16015"/>
                    <a:pt x="18697" y="17093"/>
                    <a:pt x="18848" y="18146"/>
                  </a:cubicBezTo>
                  <a:cubicBezTo>
                    <a:pt x="18923" y="19098"/>
                    <a:pt x="18998" y="20025"/>
                    <a:pt x="19098" y="20978"/>
                  </a:cubicBezTo>
                  <a:cubicBezTo>
                    <a:pt x="19073" y="21003"/>
                    <a:pt x="18998" y="21053"/>
                    <a:pt x="18948" y="21103"/>
                  </a:cubicBezTo>
                  <a:cubicBezTo>
                    <a:pt x="14662" y="20627"/>
                    <a:pt x="10351" y="20126"/>
                    <a:pt x="6066" y="19674"/>
                  </a:cubicBezTo>
                  <a:cubicBezTo>
                    <a:pt x="5589" y="19023"/>
                    <a:pt x="5314" y="18246"/>
                    <a:pt x="4913" y="17544"/>
                  </a:cubicBezTo>
                  <a:cubicBezTo>
                    <a:pt x="6166" y="17193"/>
                    <a:pt x="7469" y="17043"/>
                    <a:pt x="8747" y="16792"/>
                  </a:cubicBezTo>
                  <a:cubicBezTo>
                    <a:pt x="11981" y="16191"/>
                    <a:pt x="15239" y="15539"/>
                    <a:pt x="18472" y="14988"/>
                  </a:cubicBezTo>
                  <a:close/>
                  <a:moveTo>
                    <a:pt x="11917" y="21672"/>
                  </a:moveTo>
                  <a:cubicBezTo>
                    <a:pt x="13232" y="21672"/>
                    <a:pt x="14462" y="22680"/>
                    <a:pt x="14838" y="23960"/>
                  </a:cubicBezTo>
                  <a:cubicBezTo>
                    <a:pt x="14988" y="24537"/>
                    <a:pt x="14963" y="25238"/>
                    <a:pt x="14537" y="25740"/>
                  </a:cubicBezTo>
                  <a:cubicBezTo>
                    <a:pt x="14202" y="26194"/>
                    <a:pt x="13639" y="26443"/>
                    <a:pt x="13065" y="26443"/>
                  </a:cubicBezTo>
                  <a:cubicBezTo>
                    <a:pt x="13038" y="26443"/>
                    <a:pt x="13010" y="26442"/>
                    <a:pt x="12983" y="26441"/>
                  </a:cubicBezTo>
                  <a:cubicBezTo>
                    <a:pt x="11479" y="26366"/>
                    <a:pt x="10126" y="25088"/>
                    <a:pt x="10026" y="23584"/>
                  </a:cubicBezTo>
                  <a:cubicBezTo>
                    <a:pt x="9950" y="22732"/>
                    <a:pt x="10552" y="21930"/>
                    <a:pt x="11379" y="21730"/>
                  </a:cubicBezTo>
                  <a:cubicBezTo>
                    <a:pt x="11559" y="21691"/>
                    <a:pt x="11739" y="21672"/>
                    <a:pt x="11917" y="21672"/>
                  </a:cubicBezTo>
                  <a:close/>
                  <a:moveTo>
                    <a:pt x="21504" y="0"/>
                  </a:moveTo>
                  <a:cubicBezTo>
                    <a:pt x="14336" y="1679"/>
                    <a:pt x="7168" y="3384"/>
                    <a:pt x="0" y="5038"/>
                  </a:cubicBezTo>
                  <a:cubicBezTo>
                    <a:pt x="51" y="5739"/>
                    <a:pt x="176" y="6391"/>
                    <a:pt x="276" y="7068"/>
                  </a:cubicBezTo>
                  <a:cubicBezTo>
                    <a:pt x="1504" y="15088"/>
                    <a:pt x="2732" y="23083"/>
                    <a:pt x="3960" y="31078"/>
                  </a:cubicBezTo>
                  <a:cubicBezTo>
                    <a:pt x="7337" y="31107"/>
                    <a:pt x="10705" y="31119"/>
                    <a:pt x="14075" y="31119"/>
                  </a:cubicBezTo>
                  <a:cubicBezTo>
                    <a:pt x="16458" y="31119"/>
                    <a:pt x="18841" y="31113"/>
                    <a:pt x="21229" y="31103"/>
                  </a:cubicBezTo>
                  <a:cubicBezTo>
                    <a:pt x="21281" y="31103"/>
                    <a:pt x="21343" y="31105"/>
                    <a:pt x="21408" y="31105"/>
                  </a:cubicBezTo>
                  <a:cubicBezTo>
                    <a:pt x="21649" y="31105"/>
                    <a:pt x="21930" y="31074"/>
                    <a:pt x="21930" y="30777"/>
                  </a:cubicBezTo>
                  <a:cubicBezTo>
                    <a:pt x="21930" y="29524"/>
                    <a:pt x="21930" y="28246"/>
                    <a:pt x="21855" y="26993"/>
                  </a:cubicBezTo>
                  <a:cubicBezTo>
                    <a:pt x="21830" y="24236"/>
                    <a:pt x="21830" y="21504"/>
                    <a:pt x="21730" y="18747"/>
                  </a:cubicBezTo>
                  <a:cubicBezTo>
                    <a:pt x="21755" y="17143"/>
                    <a:pt x="21680" y="15514"/>
                    <a:pt x="21705" y="13910"/>
                  </a:cubicBezTo>
                  <a:cubicBezTo>
                    <a:pt x="21680" y="12105"/>
                    <a:pt x="21580" y="10301"/>
                    <a:pt x="21630" y="8496"/>
                  </a:cubicBezTo>
                  <a:cubicBezTo>
                    <a:pt x="21554" y="6917"/>
                    <a:pt x="21605" y="5338"/>
                    <a:pt x="21529" y="3785"/>
                  </a:cubicBezTo>
                  <a:cubicBezTo>
                    <a:pt x="21479" y="2506"/>
                    <a:pt x="21504" y="1253"/>
                    <a:pt x="21504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44" name="Google Shape;3856;p46"/>
            <p:cNvSpPr/>
            <p:nvPr/>
          </p:nvSpPr>
          <p:spPr>
            <a:xfrm>
              <a:off x="1025280" y="2517120"/>
              <a:ext cx="492120" cy="502200"/>
            </a:xfrm>
            <a:custGeom>
              <a:avLst/>
              <a:gdLst>
                <a:gd name="textAreaLeft" fmla="*/ 0 w 492120"/>
                <a:gd name="textAreaRight" fmla="*/ 492480 w 492120"/>
                <a:gd name="textAreaTop" fmla="*/ 0 h 502200"/>
                <a:gd name="textAreaBottom" fmla="*/ 502560 h 502200"/>
              </a:gdLst>
              <a:ahLst/>
              <a:rect l="textAreaLeft" t="textAreaTop" r="textAreaRight" b="textAreaBottom"/>
              <a:pathLst>
                <a:path w="24989" h="25515">
                  <a:moveTo>
                    <a:pt x="16818" y="6668"/>
                  </a:moveTo>
                  <a:cubicBezTo>
                    <a:pt x="17269" y="7445"/>
                    <a:pt x="17520" y="8322"/>
                    <a:pt x="17896" y="9149"/>
                  </a:cubicBezTo>
                  <a:cubicBezTo>
                    <a:pt x="18297" y="10151"/>
                    <a:pt x="18723" y="11154"/>
                    <a:pt x="19124" y="12156"/>
                  </a:cubicBezTo>
                  <a:cubicBezTo>
                    <a:pt x="19224" y="12307"/>
                    <a:pt x="19023" y="12432"/>
                    <a:pt x="18948" y="12532"/>
                  </a:cubicBezTo>
                  <a:cubicBezTo>
                    <a:pt x="17745" y="13635"/>
                    <a:pt x="16542" y="14763"/>
                    <a:pt x="15364" y="15866"/>
                  </a:cubicBezTo>
                  <a:cubicBezTo>
                    <a:pt x="16442" y="17119"/>
                    <a:pt x="17620" y="18322"/>
                    <a:pt x="18723" y="19575"/>
                  </a:cubicBezTo>
                  <a:cubicBezTo>
                    <a:pt x="18196" y="20327"/>
                    <a:pt x="17645" y="21054"/>
                    <a:pt x="17094" y="21781"/>
                  </a:cubicBezTo>
                  <a:cubicBezTo>
                    <a:pt x="17053" y="21835"/>
                    <a:pt x="17008" y="21856"/>
                    <a:pt x="16963" y="21856"/>
                  </a:cubicBezTo>
                  <a:cubicBezTo>
                    <a:pt x="16840" y="21856"/>
                    <a:pt x="16709" y="21703"/>
                    <a:pt x="16617" y="21630"/>
                  </a:cubicBezTo>
                  <a:cubicBezTo>
                    <a:pt x="16191" y="21104"/>
                    <a:pt x="15665" y="20703"/>
                    <a:pt x="15189" y="20252"/>
                  </a:cubicBezTo>
                  <a:cubicBezTo>
                    <a:pt x="14437" y="19525"/>
                    <a:pt x="13710" y="18773"/>
                    <a:pt x="12933" y="18071"/>
                  </a:cubicBezTo>
                  <a:cubicBezTo>
                    <a:pt x="11429" y="19475"/>
                    <a:pt x="9876" y="20853"/>
                    <a:pt x="8372" y="22232"/>
                  </a:cubicBezTo>
                  <a:cubicBezTo>
                    <a:pt x="8096" y="22482"/>
                    <a:pt x="7845" y="22758"/>
                    <a:pt x="7545" y="22959"/>
                  </a:cubicBezTo>
                  <a:cubicBezTo>
                    <a:pt x="7521" y="22967"/>
                    <a:pt x="7500" y="22971"/>
                    <a:pt x="7480" y="22971"/>
                  </a:cubicBezTo>
                  <a:cubicBezTo>
                    <a:pt x="7332" y="22971"/>
                    <a:pt x="7288" y="22746"/>
                    <a:pt x="7244" y="22658"/>
                  </a:cubicBezTo>
                  <a:cubicBezTo>
                    <a:pt x="6768" y="21505"/>
                    <a:pt x="6367" y="20327"/>
                    <a:pt x="5891" y="19174"/>
                  </a:cubicBezTo>
                  <a:cubicBezTo>
                    <a:pt x="5790" y="18999"/>
                    <a:pt x="5790" y="18773"/>
                    <a:pt x="5941" y="18623"/>
                  </a:cubicBezTo>
                  <a:cubicBezTo>
                    <a:pt x="7119" y="17344"/>
                    <a:pt x="8297" y="16041"/>
                    <a:pt x="9449" y="14738"/>
                  </a:cubicBezTo>
                  <a:cubicBezTo>
                    <a:pt x="8071" y="13385"/>
                    <a:pt x="6693" y="12056"/>
                    <a:pt x="5289" y="10728"/>
                  </a:cubicBezTo>
                  <a:cubicBezTo>
                    <a:pt x="5590" y="9750"/>
                    <a:pt x="6066" y="8848"/>
                    <a:pt x="6442" y="7921"/>
                  </a:cubicBezTo>
                  <a:cubicBezTo>
                    <a:pt x="6592" y="7545"/>
                    <a:pt x="6743" y="7194"/>
                    <a:pt x="6943" y="6843"/>
                  </a:cubicBezTo>
                  <a:cubicBezTo>
                    <a:pt x="7795" y="7620"/>
                    <a:pt x="8497" y="8547"/>
                    <a:pt x="9324" y="9349"/>
                  </a:cubicBezTo>
                  <a:cubicBezTo>
                    <a:pt x="10151" y="10277"/>
                    <a:pt x="11028" y="11179"/>
                    <a:pt x="11855" y="12106"/>
                  </a:cubicBezTo>
                  <a:cubicBezTo>
                    <a:pt x="13510" y="10302"/>
                    <a:pt x="15164" y="8472"/>
                    <a:pt x="16818" y="6668"/>
                  </a:cubicBezTo>
                  <a:close/>
                  <a:moveTo>
                    <a:pt x="21104" y="1"/>
                  </a:moveTo>
                  <a:cubicBezTo>
                    <a:pt x="19424" y="302"/>
                    <a:pt x="17795" y="753"/>
                    <a:pt x="16166" y="1129"/>
                  </a:cubicBezTo>
                  <a:cubicBezTo>
                    <a:pt x="10778" y="2382"/>
                    <a:pt x="5389" y="3660"/>
                    <a:pt x="1" y="4913"/>
                  </a:cubicBezTo>
                  <a:cubicBezTo>
                    <a:pt x="1279" y="11580"/>
                    <a:pt x="2582" y="18222"/>
                    <a:pt x="3860" y="24888"/>
                  </a:cubicBezTo>
                  <a:cubicBezTo>
                    <a:pt x="3885" y="25081"/>
                    <a:pt x="4001" y="25366"/>
                    <a:pt x="4255" y="25366"/>
                  </a:cubicBezTo>
                  <a:cubicBezTo>
                    <a:pt x="4265" y="25366"/>
                    <a:pt x="4276" y="25366"/>
                    <a:pt x="4287" y="25365"/>
                  </a:cubicBezTo>
                  <a:cubicBezTo>
                    <a:pt x="6216" y="25390"/>
                    <a:pt x="8146" y="25365"/>
                    <a:pt x="10076" y="25440"/>
                  </a:cubicBezTo>
                  <a:cubicBezTo>
                    <a:pt x="11906" y="25465"/>
                    <a:pt x="13760" y="25440"/>
                    <a:pt x="15615" y="25490"/>
                  </a:cubicBezTo>
                  <a:cubicBezTo>
                    <a:pt x="17181" y="25502"/>
                    <a:pt x="18748" y="25502"/>
                    <a:pt x="20311" y="25502"/>
                  </a:cubicBezTo>
                  <a:cubicBezTo>
                    <a:pt x="21874" y="25502"/>
                    <a:pt x="23434" y="25502"/>
                    <a:pt x="24988" y="25515"/>
                  </a:cubicBezTo>
                  <a:cubicBezTo>
                    <a:pt x="23685" y="17019"/>
                    <a:pt x="22382" y="8497"/>
                    <a:pt x="21104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1245" name="Google Shape;3857;p46"/>
          <p:cNvGrpSpPr/>
          <p:nvPr/>
        </p:nvGrpSpPr>
        <p:grpSpPr>
          <a:xfrm>
            <a:off x="7843680" y="1904040"/>
            <a:ext cx="463320" cy="1071000"/>
            <a:chOff x="7843680" y="1904040"/>
            <a:chExt cx="463320" cy="1071000"/>
          </a:xfrm>
        </p:grpSpPr>
        <p:sp>
          <p:nvSpPr>
            <p:cNvPr id="1246" name="Google Shape;3858;p46"/>
            <p:cNvSpPr/>
            <p:nvPr/>
          </p:nvSpPr>
          <p:spPr>
            <a:xfrm rot="16788600">
              <a:off x="7685640" y="2148120"/>
              <a:ext cx="778680" cy="335520"/>
            </a:xfrm>
            <a:custGeom>
              <a:avLst/>
              <a:gdLst>
                <a:gd name="textAreaLeft" fmla="*/ 0 w 778680"/>
                <a:gd name="textAreaRight" fmla="*/ 779040 w 778680"/>
                <a:gd name="textAreaTop" fmla="*/ 0 h 335520"/>
                <a:gd name="textAreaBottom" fmla="*/ 335880 h 335520"/>
              </a:gdLst>
              <a:ahLst/>
              <a:rect l="textAreaLeft" t="textAreaTop" r="textAreaRight" b="textAreaBottom"/>
              <a:pathLst>
                <a:path w="14187" h="6116">
                  <a:moveTo>
                    <a:pt x="13560" y="1"/>
                  </a:moveTo>
                  <a:cubicBezTo>
                    <a:pt x="10327" y="552"/>
                    <a:pt x="7069" y="1204"/>
                    <a:pt x="3835" y="1805"/>
                  </a:cubicBezTo>
                  <a:cubicBezTo>
                    <a:pt x="2557" y="2056"/>
                    <a:pt x="1254" y="2206"/>
                    <a:pt x="1" y="2557"/>
                  </a:cubicBezTo>
                  <a:cubicBezTo>
                    <a:pt x="402" y="3259"/>
                    <a:pt x="677" y="4036"/>
                    <a:pt x="1154" y="4687"/>
                  </a:cubicBezTo>
                  <a:cubicBezTo>
                    <a:pt x="5439" y="5139"/>
                    <a:pt x="9750" y="5640"/>
                    <a:pt x="14036" y="6116"/>
                  </a:cubicBezTo>
                  <a:cubicBezTo>
                    <a:pt x="14086" y="6066"/>
                    <a:pt x="14161" y="6016"/>
                    <a:pt x="14186" y="5991"/>
                  </a:cubicBezTo>
                  <a:cubicBezTo>
                    <a:pt x="14086" y="5038"/>
                    <a:pt x="14011" y="4111"/>
                    <a:pt x="13936" y="3159"/>
                  </a:cubicBezTo>
                  <a:cubicBezTo>
                    <a:pt x="13785" y="2106"/>
                    <a:pt x="13785" y="1028"/>
                    <a:pt x="1356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47" name="Google Shape;3859;p46"/>
            <p:cNvSpPr/>
            <p:nvPr/>
          </p:nvSpPr>
          <p:spPr>
            <a:xfrm rot="234000">
              <a:off x="7931160" y="2781360"/>
              <a:ext cx="211680" cy="186480"/>
            </a:xfrm>
            <a:custGeom>
              <a:avLst/>
              <a:gdLst>
                <a:gd name="textAreaLeft" fmla="*/ 0 w 211680"/>
                <a:gd name="textAreaRight" fmla="*/ 212040 w 211680"/>
                <a:gd name="textAreaTop" fmla="*/ 0 h 186480"/>
                <a:gd name="textAreaBottom" fmla="*/ 186840 h 186480"/>
              </a:gdLst>
              <a:ahLst/>
              <a:rect l="textAreaLeft" t="textAreaTop" r="textAreaRight" b="textAreaBottom"/>
              <a:pathLst>
                <a:path w="5791" h="5106">
                  <a:moveTo>
                    <a:pt x="2930" y="1"/>
                  </a:moveTo>
                  <a:cubicBezTo>
                    <a:pt x="2704" y="1"/>
                    <a:pt x="2477" y="26"/>
                    <a:pt x="2257" y="71"/>
                  </a:cubicBezTo>
                  <a:cubicBezTo>
                    <a:pt x="1430" y="297"/>
                    <a:pt x="753" y="898"/>
                    <a:pt x="502" y="1700"/>
                  </a:cubicBezTo>
                  <a:cubicBezTo>
                    <a:pt x="1" y="2978"/>
                    <a:pt x="803" y="4557"/>
                    <a:pt x="2106" y="4983"/>
                  </a:cubicBezTo>
                  <a:cubicBezTo>
                    <a:pt x="2355" y="5066"/>
                    <a:pt x="2616" y="5106"/>
                    <a:pt x="2876" y="5106"/>
                  </a:cubicBezTo>
                  <a:cubicBezTo>
                    <a:pt x="3715" y="5106"/>
                    <a:pt x="4554" y="4695"/>
                    <a:pt x="5014" y="4006"/>
                  </a:cubicBezTo>
                  <a:cubicBezTo>
                    <a:pt x="5790" y="2903"/>
                    <a:pt x="5515" y="1199"/>
                    <a:pt x="4387" y="447"/>
                  </a:cubicBezTo>
                  <a:cubicBezTo>
                    <a:pt x="3968" y="132"/>
                    <a:pt x="3451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3864;p47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249" name="PlaceHolder 1"/>
          <p:cNvSpPr>
            <a:spLocks noGrp="1"/>
          </p:cNvSpPr>
          <p:nvPr>
            <p:ph type="title"/>
          </p:nvPr>
        </p:nvSpPr>
        <p:spPr>
          <a:xfrm>
            <a:off x="1582560" y="1627200"/>
            <a:ext cx="2626200" cy="5274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200" spc="-1" strike="noStrike">
                <a:solidFill>
                  <a:schemeClr val="dk1"/>
                </a:solidFill>
                <a:latin typeface="Archivo Black"/>
                <a:ea typeface="Archivo Black"/>
              </a:rPr>
              <a:t>Introdução a Limites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0" name="PlaceHolder 2"/>
          <p:cNvSpPr>
            <a:spLocks noGrp="1"/>
          </p:cNvSpPr>
          <p:nvPr>
            <p:ph type="title"/>
          </p:nvPr>
        </p:nvSpPr>
        <p:spPr>
          <a:xfrm>
            <a:off x="702360" y="1623240"/>
            <a:ext cx="879840" cy="527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4000" spc="-1" strike="noStrike">
                <a:solidFill>
                  <a:schemeClr val="accent4"/>
                </a:solidFill>
                <a:latin typeface="Archivo Black"/>
                <a:ea typeface="Archivo Black"/>
              </a:rPr>
              <a:t>01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1" name="PlaceHolder 3"/>
          <p:cNvSpPr>
            <a:spLocks noGrp="1"/>
          </p:cNvSpPr>
          <p:nvPr>
            <p:ph type="title"/>
          </p:nvPr>
        </p:nvSpPr>
        <p:spPr>
          <a:xfrm>
            <a:off x="1582560" y="3223440"/>
            <a:ext cx="2626200" cy="5274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200" spc="-1" strike="noStrike">
                <a:solidFill>
                  <a:schemeClr val="dk1"/>
                </a:solidFill>
                <a:latin typeface="Archivo Black"/>
                <a:ea typeface="Archivo Black"/>
              </a:rPr>
              <a:t>Propriedades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2" name="PlaceHolder 4"/>
          <p:cNvSpPr>
            <a:spLocks noGrp="1"/>
          </p:cNvSpPr>
          <p:nvPr>
            <p:ph type="subTitle"/>
          </p:nvPr>
        </p:nvSpPr>
        <p:spPr>
          <a:xfrm>
            <a:off x="1582560" y="3827520"/>
            <a:ext cx="2626200" cy="57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600" spc="-1" strike="noStrike">
                <a:solidFill>
                  <a:schemeClr val="dk1"/>
                </a:solidFill>
                <a:latin typeface="Open Sans"/>
                <a:ea typeface="Open Sans"/>
              </a:rPr>
              <a:t>Propriedades Básicas e estratégias de resolução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3" name="PlaceHolder 5"/>
          <p:cNvSpPr>
            <a:spLocks noGrp="1"/>
          </p:cNvSpPr>
          <p:nvPr>
            <p:ph type="subTitle"/>
          </p:nvPr>
        </p:nvSpPr>
        <p:spPr>
          <a:xfrm>
            <a:off x="1582560" y="2231280"/>
            <a:ext cx="2626200" cy="57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600" spc="-1" strike="noStrike">
                <a:solidFill>
                  <a:schemeClr val="dk1"/>
                </a:solidFill>
                <a:latin typeface="Open Sans"/>
                <a:ea typeface="Open Sans"/>
              </a:rPr>
              <a:t>Noções básicas e indeterminações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4" name="PlaceHolder 6"/>
          <p:cNvSpPr>
            <a:spLocks noGrp="1"/>
          </p:cNvSpPr>
          <p:nvPr>
            <p:ph type="title"/>
          </p:nvPr>
        </p:nvSpPr>
        <p:spPr>
          <a:xfrm>
            <a:off x="5452200" y="1627200"/>
            <a:ext cx="2626200" cy="5274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200" spc="-1" strike="noStrike">
                <a:solidFill>
                  <a:schemeClr val="dk1"/>
                </a:solidFill>
                <a:latin typeface="Archivo Black"/>
                <a:ea typeface="Archivo Black"/>
              </a:rPr>
              <a:t>Limites laterais e infinitos 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5" name="PlaceHolder 7"/>
          <p:cNvSpPr>
            <a:spLocks noGrp="1"/>
          </p:cNvSpPr>
          <p:nvPr>
            <p:ph type="title"/>
          </p:nvPr>
        </p:nvSpPr>
        <p:spPr>
          <a:xfrm>
            <a:off x="4572000" y="1627200"/>
            <a:ext cx="879840" cy="527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4000" spc="-1" strike="noStrike">
                <a:solidFill>
                  <a:schemeClr val="accent4"/>
                </a:solidFill>
                <a:latin typeface="Archivo Black"/>
                <a:ea typeface="Archivo Black"/>
              </a:rPr>
              <a:t>02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6" name="PlaceHolder 8"/>
          <p:cNvSpPr>
            <a:spLocks noGrp="1"/>
          </p:cNvSpPr>
          <p:nvPr>
            <p:ph type="subTitle"/>
          </p:nvPr>
        </p:nvSpPr>
        <p:spPr>
          <a:xfrm>
            <a:off x="5452200" y="2239200"/>
            <a:ext cx="2626200" cy="57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600" spc="-1" strike="noStrike">
                <a:solidFill>
                  <a:schemeClr val="dk1"/>
                </a:solidFill>
                <a:latin typeface="Open Sans"/>
                <a:ea typeface="Open Sans"/>
              </a:rPr>
              <a:t>Análise gráfica, existência do limite e conceito de limite infinito   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7" name="PlaceHolder 9"/>
          <p:cNvSpPr>
            <a:spLocks noGrp="1"/>
          </p:cNvSpPr>
          <p:nvPr>
            <p:ph type="title"/>
          </p:nvPr>
        </p:nvSpPr>
        <p:spPr>
          <a:xfrm>
            <a:off x="702360" y="3223440"/>
            <a:ext cx="879840" cy="527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4000" spc="-1" strike="noStrike">
                <a:solidFill>
                  <a:schemeClr val="accent4"/>
                </a:solidFill>
                <a:latin typeface="Archivo Black"/>
                <a:ea typeface="Archivo Black"/>
              </a:rPr>
              <a:t>03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8" name="PlaceHolder 10"/>
          <p:cNvSpPr>
            <a:spLocks noGrp="1"/>
          </p:cNvSpPr>
          <p:nvPr>
            <p:ph type="title"/>
          </p:nvPr>
        </p:nvSpPr>
        <p:spPr>
          <a:xfrm>
            <a:off x="5452200" y="3223440"/>
            <a:ext cx="2626200" cy="5274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spcAft>
                <a:spcPts val="400"/>
              </a:spcAft>
              <a:buNone/>
              <a:tabLst>
                <a:tab algn="l" pos="0"/>
              </a:tabLst>
            </a:pPr>
            <a:r>
              <a:rPr b="0" lang="en" sz="2200" spc="-1" strike="noStrike">
                <a:solidFill>
                  <a:schemeClr val="dk1"/>
                </a:solidFill>
                <a:latin typeface="Archivo Black"/>
                <a:ea typeface="Archivo Black"/>
              </a:rPr>
              <a:t>Continuidade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9" name="PlaceHolder 11"/>
          <p:cNvSpPr>
            <a:spLocks noGrp="1"/>
          </p:cNvSpPr>
          <p:nvPr>
            <p:ph type="title"/>
          </p:nvPr>
        </p:nvSpPr>
        <p:spPr>
          <a:xfrm>
            <a:off x="4572000" y="3223440"/>
            <a:ext cx="879840" cy="527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4000" spc="-1" strike="noStrike">
                <a:solidFill>
                  <a:schemeClr val="accent4"/>
                </a:solidFill>
                <a:latin typeface="Archivo Black"/>
                <a:ea typeface="Archivo Black"/>
              </a:rPr>
              <a:t>04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0" name="PlaceHolder 12"/>
          <p:cNvSpPr>
            <a:spLocks noGrp="1"/>
          </p:cNvSpPr>
          <p:nvPr>
            <p:ph type="subTitle"/>
          </p:nvPr>
        </p:nvSpPr>
        <p:spPr>
          <a:xfrm>
            <a:off x="5452200" y="3827520"/>
            <a:ext cx="2626200" cy="57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600" spc="-1" strike="noStrike">
                <a:solidFill>
                  <a:schemeClr val="dk1"/>
                </a:solidFill>
                <a:latin typeface="Open Sans"/>
                <a:ea typeface="Open Sans"/>
              </a:rPr>
              <a:t>Condições para a continuidade de uma função 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1" name="PlaceHolder 13"/>
          <p:cNvSpPr>
            <a:spLocks noGrp="1"/>
          </p:cNvSpPr>
          <p:nvPr>
            <p:ph type="title"/>
          </p:nvPr>
        </p:nvSpPr>
        <p:spPr>
          <a:xfrm>
            <a:off x="720000" y="539640"/>
            <a:ext cx="770364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Conteúdo da aula 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3882;p48"/>
          <p:cNvSpPr/>
          <p:nvPr/>
        </p:nvSpPr>
        <p:spPr>
          <a:xfrm>
            <a:off x="875160" y="2054880"/>
            <a:ext cx="5696640" cy="84132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263" name="PlaceHolder 1"/>
          <p:cNvSpPr>
            <a:spLocks noGrp="1"/>
          </p:cNvSpPr>
          <p:nvPr>
            <p:ph type="title"/>
          </p:nvPr>
        </p:nvSpPr>
        <p:spPr>
          <a:xfrm>
            <a:off x="437760" y="2212200"/>
            <a:ext cx="5972400" cy="12261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4700" spc="-1" strike="noStrike">
                <a:solidFill>
                  <a:schemeClr val="dk1"/>
                </a:solidFill>
                <a:latin typeface="Archivo Black"/>
                <a:ea typeface="Archivo Black"/>
              </a:rPr>
              <a:t>Introdução a Limites</a:t>
            </a:r>
            <a:endParaRPr b="0" lang="pt-BR" sz="4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4" name="PlaceHolder 2"/>
          <p:cNvSpPr>
            <a:spLocks noGrp="1"/>
          </p:cNvSpPr>
          <p:nvPr>
            <p:ph type="title"/>
          </p:nvPr>
        </p:nvSpPr>
        <p:spPr>
          <a:xfrm>
            <a:off x="713160" y="1069560"/>
            <a:ext cx="1545480" cy="1060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7000" spc="-1" strike="noStrike">
                <a:solidFill>
                  <a:schemeClr val="accent4"/>
                </a:solidFill>
                <a:latin typeface="Archivo Black"/>
                <a:ea typeface="Archivo Black"/>
              </a:rPr>
              <a:t>01</a:t>
            </a:r>
            <a:endParaRPr b="0" lang="pt-BR" sz="7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3889;p49"/>
          <p:cNvSpPr/>
          <p:nvPr/>
        </p:nvSpPr>
        <p:spPr>
          <a:xfrm>
            <a:off x="1309320" y="1248840"/>
            <a:ext cx="3074400" cy="5436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266" name="Google Shape;3890;p49"/>
          <p:cNvSpPr/>
          <p:nvPr/>
        </p:nvSpPr>
        <p:spPr>
          <a:xfrm>
            <a:off x="5203800" y="2398680"/>
            <a:ext cx="977400" cy="121392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1267" name="Google Shape;3891;p49"/>
          <p:cNvGrpSpPr/>
          <p:nvPr/>
        </p:nvGrpSpPr>
        <p:grpSpPr>
          <a:xfrm>
            <a:off x="5579280" y="2979360"/>
            <a:ext cx="1860840" cy="705240"/>
            <a:chOff x="5579280" y="2979360"/>
            <a:chExt cx="1860840" cy="705240"/>
          </a:xfrm>
        </p:grpSpPr>
        <p:sp>
          <p:nvSpPr>
            <p:cNvPr id="1268" name="Google Shape;3892;p49"/>
            <p:cNvSpPr/>
            <p:nvPr/>
          </p:nvSpPr>
          <p:spPr>
            <a:xfrm rot="10800000">
              <a:off x="5579280" y="2979360"/>
              <a:ext cx="1860840" cy="705240"/>
            </a:xfrm>
            <a:custGeom>
              <a:avLst/>
              <a:gdLst>
                <a:gd name="textAreaLeft" fmla="*/ 0 w 1860840"/>
                <a:gd name="textAreaRight" fmla="*/ 1861200 w 1860840"/>
                <a:gd name="textAreaTop" fmla="*/ 0 h 705240"/>
                <a:gd name="textAreaBottom" fmla="*/ 705600 h 705240"/>
              </a:gdLst>
              <a:ahLst/>
              <a:rect l="textAreaLeft" t="textAreaTop" r="textAreaRight" b="textAreaBottom"/>
              <a:pathLst>
                <a:path w="67069" h="25419">
                  <a:moveTo>
                    <a:pt x="4744" y="0"/>
                  </a:moveTo>
                  <a:cubicBezTo>
                    <a:pt x="4611" y="0"/>
                    <a:pt x="4489" y="46"/>
                    <a:pt x="4411" y="191"/>
                  </a:cubicBezTo>
                  <a:cubicBezTo>
                    <a:pt x="4261" y="717"/>
                    <a:pt x="4161" y="1268"/>
                    <a:pt x="3960" y="1795"/>
                  </a:cubicBezTo>
                  <a:cubicBezTo>
                    <a:pt x="3083" y="4877"/>
                    <a:pt x="2231" y="7960"/>
                    <a:pt x="1354" y="11043"/>
                  </a:cubicBezTo>
                  <a:cubicBezTo>
                    <a:pt x="1103" y="12171"/>
                    <a:pt x="702" y="13248"/>
                    <a:pt x="452" y="14351"/>
                  </a:cubicBezTo>
                  <a:cubicBezTo>
                    <a:pt x="326" y="14877"/>
                    <a:pt x="101" y="15354"/>
                    <a:pt x="25" y="15880"/>
                  </a:cubicBezTo>
                  <a:cubicBezTo>
                    <a:pt x="0" y="16080"/>
                    <a:pt x="226" y="16206"/>
                    <a:pt x="401" y="16206"/>
                  </a:cubicBezTo>
                  <a:cubicBezTo>
                    <a:pt x="3008" y="16632"/>
                    <a:pt x="5614" y="16958"/>
                    <a:pt x="8221" y="17334"/>
                  </a:cubicBezTo>
                  <a:cubicBezTo>
                    <a:pt x="22707" y="19414"/>
                    <a:pt x="37219" y="21419"/>
                    <a:pt x="51705" y="23474"/>
                  </a:cubicBezTo>
                  <a:cubicBezTo>
                    <a:pt x="56492" y="24126"/>
                    <a:pt x="61279" y="24802"/>
                    <a:pt x="66091" y="25404"/>
                  </a:cubicBezTo>
                  <a:cubicBezTo>
                    <a:pt x="66125" y="25414"/>
                    <a:pt x="66164" y="25419"/>
                    <a:pt x="66203" y="25419"/>
                  </a:cubicBezTo>
                  <a:cubicBezTo>
                    <a:pt x="66364" y="25419"/>
                    <a:pt x="66542" y="25334"/>
                    <a:pt x="66542" y="25153"/>
                  </a:cubicBezTo>
                  <a:cubicBezTo>
                    <a:pt x="66718" y="22973"/>
                    <a:pt x="66843" y="20767"/>
                    <a:pt x="67043" y="18587"/>
                  </a:cubicBezTo>
                  <a:cubicBezTo>
                    <a:pt x="67068" y="18436"/>
                    <a:pt x="67018" y="18211"/>
                    <a:pt x="66818" y="18211"/>
                  </a:cubicBezTo>
                  <a:cubicBezTo>
                    <a:pt x="66467" y="18161"/>
                    <a:pt x="66091" y="18161"/>
                    <a:pt x="65765" y="18035"/>
                  </a:cubicBezTo>
                  <a:cubicBezTo>
                    <a:pt x="65214" y="17835"/>
                    <a:pt x="64612" y="17735"/>
                    <a:pt x="64061" y="17484"/>
                  </a:cubicBezTo>
                  <a:cubicBezTo>
                    <a:pt x="63835" y="18236"/>
                    <a:pt x="63685" y="19013"/>
                    <a:pt x="63510" y="19790"/>
                  </a:cubicBezTo>
                  <a:cubicBezTo>
                    <a:pt x="63384" y="19715"/>
                    <a:pt x="63209" y="19639"/>
                    <a:pt x="63234" y="19464"/>
                  </a:cubicBezTo>
                  <a:cubicBezTo>
                    <a:pt x="63209" y="18737"/>
                    <a:pt x="63434" y="18035"/>
                    <a:pt x="63610" y="17359"/>
                  </a:cubicBezTo>
                  <a:cubicBezTo>
                    <a:pt x="62733" y="17133"/>
                    <a:pt x="61906" y="16807"/>
                    <a:pt x="61003" y="16607"/>
                  </a:cubicBezTo>
                  <a:cubicBezTo>
                    <a:pt x="60853" y="17384"/>
                    <a:pt x="60828" y="18211"/>
                    <a:pt x="60577" y="18963"/>
                  </a:cubicBezTo>
                  <a:cubicBezTo>
                    <a:pt x="60452" y="18913"/>
                    <a:pt x="60301" y="18812"/>
                    <a:pt x="60301" y="18637"/>
                  </a:cubicBezTo>
                  <a:cubicBezTo>
                    <a:pt x="60327" y="17910"/>
                    <a:pt x="60427" y="17158"/>
                    <a:pt x="60552" y="16431"/>
                  </a:cubicBezTo>
                  <a:cubicBezTo>
                    <a:pt x="59700" y="16231"/>
                    <a:pt x="58898" y="15930"/>
                    <a:pt x="58071" y="15704"/>
                  </a:cubicBezTo>
                  <a:cubicBezTo>
                    <a:pt x="57971" y="16456"/>
                    <a:pt x="57870" y="17208"/>
                    <a:pt x="57595" y="17910"/>
                  </a:cubicBezTo>
                  <a:cubicBezTo>
                    <a:pt x="57394" y="17910"/>
                    <a:pt x="57344" y="17684"/>
                    <a:pt x="57344" y="17509"/>
                  </a:cubicBezTo>
                  <a:cubicBezTo>
                    <a:pt x="57394" y="16857"/>
                    <a:pt x="57494" y="16231"/>
                    <a:pt x="57645" y="15579"/>
                  </a:cubicBezTo>
                  <a:cubicBezTo>
                    <a:pt x="56843" y="15278"/>
                    <a:pt x="55966" y="15128"/>
                    <a:pt x="55164" y="14802"/>
                  </a:cubicBezTo>
                  <a:cubicBezTo>
                    <a:pt x="54988" y="15504"/>
                    <a:pt x="54863" y="16231"/>
                    <a:pt x="54612" y="16907"/>
                  </a:cubicBezTo>
                  <a:cubicBezTo>
                    <a:pt x="54512" y="16857"/>
                    <a:pt x="54337" y="16832"/>
                    <a:pt x="54311" y="16682"/>
                  </a:cubicBezTo>
                  <a:cubicBezTo>
                    <a:pt x="54286" y="15980"/>
                    <a:pt x="54512" y="15329"/>
                    <a:pt x="54612" y="14652"/>
                  </a:cubicBezTo>
                  <a:cubicBezTo>
                    <a:pt x="53760" y="14426"/>
                    <a:pt x="52933" y="14126"/>
                    <a:pt x="52106" y="13925"/>
                  </a:cubicBezTo>
                  <a:cubicBezTo>
                    <a:pt x="51981" y="14326"/>
                    <a:pt x="51956" y="14777"/>
                    <a:pt x="51780" y="15178"/>
                  </a:cubicBezTo>
                  <a:cubicBezTo>
                    <a:pt x="51747" y="15237"/>
                    <a:pt x="51697" y="15262"/>
                    <a:pt x="51645" y="15262"/>
                  </a:cubicBezTo>
                  <a:cubicBezTo>
                    <a:pt x="51541" y="15262"/>
                    <a:pt x="51429" y="15161"/>
                    <a:pt x="51429" y="15028"/>
                  </a:cubicBezTo>
                  <a:cubicBezTo>
                    <a:pt x="51379" y="14602"/>
                    <a:pt x="51479" y="14151"/>
                    <a:pt x="51555" y="13725"/>
                  </a:cubicBezTo>
                  <a:cubicBezTo>
                    <a:pt x="50728" y="13524"/>
                    <a:pt x="49926" y="13248"/>
                    <a:pt x="49123" y="13023"/>
                  </a:cubicBezTo>
                  <a:cubicBezTo>
                    <a:pt x="48948" y="13674"/>
                    <a:pt x="48798" y="14326"/>
                    <a:pt x="48622" y="14978"/>
                  </a:cubicBezTo>
                  <a:cubicBezTo>
                    <a:pt x="48572" y="15003"/>
                    <a:pt x="48472" y="15053"/>
                    <a:pt x="48422" y="15078"/>
                  </a:cubicBezTo>
                  <a:cubicBezTo>
                    <a:pt x="48372" y="14953"/>
                    <a:pt x="48296" y="14802"/>
                    <a:pt x="48321" y="14652"/>
                  </a:cubicBezTo>
                  <a:cubicBezTo>
                    <a:pt x="48372" y="14050"/>
                    <a:pt x="48497" y="13474"/>
                    <a:pt x="48647" y="12872"/>
                  </a:cubicBezTo>
                  <a:cubicBezTo>
                    <a:pt x="47770" y="12597"/>
                    <a:pt x="46893" y="12346"/>
                    <a:pt x="46016" y="12095"/>
                  </a:cubicBezTo>
                  <a:lnTo>
                    <a:pt x="46016" y="12095"/>
                  </a:lnTo>
                  <a:cubicBezTo>
                    <a:pt x="46066" y="12120"/>
                    <a:pt x="46116" y="12146"/>
                    <a:pt x="46141" y="12171"/>
                  </a:cubicBezTo>
                  <a:cubicBezTo>
                    <a:pt x="45991" y="12722"/>
                    <a:pt x="45865" y="13273"/>
                    <a:pt x="45690" y="13825"/>
                  </a:cubicBezTo>
                  <a:cubicBezTo>
                    <a:pt x="45540" y="13750"/>
                    <a:pt x="45364" y="13674"/>
                    <a:pt x="45389" y="13499"/>
                  </a:cubicBezTo>
                  <a:cubicBezTo>
                    <a:pt x="45439" y="12998"/>
                    <a:pt x="45615" y="12496"/>
                    <a:pt x="45715" y="11995"/>
                  </a:cubicBezTo>
                  <a:cubicBezTo>
                    <a:pt x="45139" y="11820"/>
                    <a:pt x="44562" y="11694"/>
                    <a:pt x="44011" y="11494"/>
                  </a:cubicBezTo>
                  <a:cubicBezTo>
                    <a:pt x="43835" y="11970"/>
                    <a:pt x="43760" y="12496"/>
                    <a:pt x="43585" y="12973"/>
                  </a:cubicBezTo>
                  <a:cubicBezTo>
                    <a:pt x="43567" y="13050"/>
                    <a:pt x="43520" y="13080"/>
                    <a:pt x="43466" y="13080"/>
                  </a:cubicBezTo>
                  <a:cubicBezTo>
                    <a:pt x="43363" y="13080"/>
                    <a:pt x="43234" y="12971"/>
                    <a:pt x="43234" y="12872"/>
                  </a:cubicBezTo>
                  <a:cubicBezTo>
                    <a:pt x="43184" y="12346"/>
                    <a:pt x="43384" y="11845"/>
                    <a:pt x="43484" y="11318"/>
                  </a:cubicBezTo>
                  <a:cubicBezTo>
                    <a:pt x="42582" y="11093"/>
                    <a:pt x="41730" y="10767"/>
                    <a:pt x="40828" y="10567"/>
                  </a:cubicBezTo>
                  <a:lnTo>
                    <a:pt x="40803" y="10592"/>
                  </a:lnTo>
                  <a:cubicBezTo>
                    <a:pt x="40652" y="10968"/>
                    <a:pt x="40577" y="11394"/>
                    <a:pt x="40427" y="11795"/>
                  </a:cubicBezTo>
                  <a:cubicBezTo>
                    <a:pt x="40393" y="11854"/>
                    <a:pt x="40341" y="11879"/>
                    <a:pt x="40290" y="11879"/>
                  </a:cubicBezTo>
                  <a:cubicBezTo>
                    <a:pt x="40191" y="11879"/>
                    <a:pt x="40093" y="11785"/>
                    <a:pt x="40126" y="11669"/>
                  </a:cubicBezTo>
                  <a:cubicBezTo>
                    <a:pt x="40101" y="11243"/>
                    <a:pt x="40276" y="10817"/>
                    <a:pt x="40326" y="10391"/>
                  </a:cubicBezTo>
                  <a:cubicBezTo>
                    <a:pt x="39349" y="10141"/>
                    <a:pt x="38372" y="9790"/>
                    <a:pt x="37394" y="9514"/>
                  </a:cubicBezTo>
                  <a:cubicBezTo>
                    <a:pt x="37244" y="10090"/>
                    <a:pt x="37143" y="10692"/>
                    <a:pt x="36918" y="11243"/>
                  </a:cubicBezTo>
                  <a:cubicBezTo>
                    <a:pt x="36879" y="11346"/>
                    <a:pt x="36801" y="11403"/>
                    <a:pt x="36730" y="11403"/>
                  </a:cubicBezTo>
                  <a:cubicBezTo>
                    <a:pt x="36664" y="11403"/>
                    <a:pt x="36604" y="11353"/>
                    <a:pt x="36592" y="11243"/>
                  </a:cubicBezTo>
                  <a:cubicBezTo>
                    <a:pt x="36542" y="10617"/>
                    <a:pt x="36768" y="10015"/>
                    <a:pt x="36868" y="9389"/>
                  </a:cubicBezTo>
                  <a:lnTo>
                    <a:pt x="36868" y="9364"/>
                  </a:lnTo>
                  <a:cubicBezTo>
                    <a:pt x="35915" y="9063"/>
                    <a:pt x="34963" y="8812"/>
                    <a:pt x="34011" y="8511"/>
                  </a:cubicBezTo>
                  <a:cubicBezTo>
                    <a:pt x="33810" y="9238"/>
                    <a:pt x="33685" y="9990"/>
                    <a:pt x="33484" y="10717"/>
                  </a:cubicBezTo>
                  <a:cubicBezTo>
                    <a:pt x="33458" y="10814"/>
                    <a:pt x="33404" y="10852"/>
                    <a:pt x="33344" y="10852"/>
                  </a:cubicBezTo>
                  <a:cubicBezTo>
                    <a:pt x="33235" y="10852"/>
                    <a:pt x="33108" y="10722"/>
                    <a:pt x="33108" y="10592"/>
                  </a:cubicBezTo>
                  <a:cubicBezTo>
                    <a:pt x="33058" y="9840"/>
                    <a:pt x="33334" y="9113"/>
                    <a:pt x="33434" y="8361"/>
                  </a:cubicBezTo>
                  <a:cubicBezTo>
                    <a:pt x="32482" y="8035"/>
                    <a:pt x="31479" y="7785"/>
                    <a:pt x="30527" y="7484"/>
                  </a:cubicBezTo>
                  <a:cubicBezTo>
                    <a:pt x="30377" y="8085"/>
                    <a:pt x="30377" y="8737"/>
                    <a:pt x="30151" y="9313"/>
                  </a:cubicBezTo>
                  <a:cubicBezTo>
                    <a:pt x="29976" y="9263"/>
                    <a:pt x="29800" y="9163"/>
                    <a:pt x="29775" y="8963"/>
                  </a:cubicBezTo>
                  <a:cubicBezTo>
                    <a:pt x="29675" y="8411"/>
                    <a:pt x="29800" y="7835"/>
                    <a:pt x="29875" y="7283"/>
                  </a:cubicBezTo>
                  <a:cubicBezTo>
                    <a:pt x="29349" y="7158"/>
                    <a:pt x="28848" y="6958"/>
                    <a:pt x="28346" y="6832"/>
                  </a:cubicBezTo>
                  <a:cubicBezTo>
                    <a:pt x="27970" y="6732"/>
                    <a:pt x="27620" y="6632"/>
                    <a:pt x="27244" y="6531"/>
                  </a:cubicBezTo>
                  <a:cubicBezTo>
                    <a:pt x="27093" y="7083"/>
                    <a:pt x="27043" y="7634"/>
                    <a:pt x="26843" y="8161"/>
                  </a:cubicBezTo>
                  <a:cubicBezTo>
                    <a:pt x="26816" y="8241"/>
                    <a:pt x="26764" y="8273"/>
                    <a:pt x="26708" y="8273"/>
                  </a:cubicBezTo>
                  <a:cubicBezTo>
                    <a:pt x="26607" y="8273"/>
                    <a:pt x="26492" y="8165"/>
                    <a:pt x="26492" y="8035"/>
                  </a:cubicBezTo>
                  <a:cubicBezTo>
                    <a:pt x="26467" y="7459"/>
                    <a:pt x="26617" y="6907"/>
                    <a:pt x="26742" y="6356"/>
                  </a:cubicBezTo>
                  <a:cubicBezTo>
                    <a:pt x="25790" y="6080"/>
                    <a:pt x="24838" y="5805"/>
                    <a:pt x="23885" y="5504"/>
                  </a:cubicBezTo>
                  <a:cubicBezTo>
                    <a:pt x="23735" y="6206"/>
                    <a:pt x="23635" y="6907"/>
                    <a:pt x="23409" y="7584"/>
                  </a:cubicBezTo>
                  <a:cubicBezTo>
                    <a:pt x="23259" y="7509"/>
                    <a:pt x="23083" y="7459"/>
                    <a:pt x="23083" y="7283"/>
                  </a:cubicBezTo>
                  <a:cubicBezTo>
                    <a:pt x="23058" y="6632"/>
                    <a:pt x="23184" y="6005"/>
                    <a:pt x="23309" y="5379"/>
                  </a:cubicBezTo>
                  <a:lnTo>
                    <a:pt x="23309" y="5354"/>
                  </a:lnTo>
                  <a:cubicBezTo>
                    <a:pt x="23008" y="5253"/>
                    <a:pt x="22707" y="5178"/>
                    <a:pt x="22407" y="5078"/>
                  </a:cubicBezTo>
                  <a:cubicBezTo>
                    <a:pt x="22031" y="4978"/>
                    <a:pt x="21680" y="4877"/>
                    <a:pt x="21304" y="4777"/>
                  </a:cubicBezTo>
                  <a:cubicBezTo>
                    <a:pt x="21103" y="5354"/>
                    <a:pt x="20978" y="5930"/>
                    <a:pt x="20828" y="6531"/>
                  </a:cubicBezTo>
                  <a:cubicBezTo>
                    <a:pt x="20777" y="6732"/>
                    <a:pt x="20752" y="6983"/>
                    <a:pt x="20502" y="7058"/>
                  </a:cubicBezTo>
                  <a:cubicBezTo>
                    <a:pt x="20376" y="6958"/>
                    <a:pt x="20301" y="6782"/>
                    <a:pt x="20326" y="6607"/>
                  </a:cubicBezTo>
                  <a:cubicBezTo>
                    <a:pt x="20427" y="5930"/>
                    <a:pt x="20552" y="5253"/>
                    <a:pt x="20727" y="4577"/>
                  </a:cubicBezTo>
                  <a:cubicBezTo>
                    <a:pt x="19825" y="4326"/>
                    <a:pt x="18898" y="4075"/>
                    <a:pt x="18021" y="3775"/>
                  </a:cubicBezTo>
                  <a:cubicBezTo>
                    <a:pt x="17870" y="4401"/>
                    <a:pt x="17695" y="5003"/>
                    <a:pt x="17595" y="5629"/>
                  </a:cubicBezTo>
                  <a:cubicBezTo>
                    <a:pt x="17595" y="5805"/>
                    <a:pt x="17444" y="5930"/>
                    <a:pt x="17344" y="6030"/>
                  </a:cubicBezTo>
                  <a:cubicBezTo>
                    <a:pt x="17269" y="5905"/>
                    <a:pt x="17168" y="5780"/>
                    <a:pt x="17168" y="5604"/>
                  </a:cubicBezTo>
                  <a:cubicBezTo>
                    <a:pt x="17143" y="4953"/>
                    <a:pt x="17344" y="4301"/>
                    <a:pt x="17444" y="3649"/>
                  </a:cubicBezTo>
                  <a:lnTo>
                    <a:pt x="17444" y="3624"/>
                  </a:lnTo>
                  <a:cubicBezTo>
                    <a:pt x="16442" y="3298"/>
                    <a:pt x="15414" y="3048"/>
                    <a:pt x="14412" y="2722"/>
                  </a:cubicBezTo>
                  <a:cubicBezTo>
                    <a:pt x="14311" y="3173"/>
                    <a:pt x="14211" y="3624"/>
                    <a:pt x="14161" y="4075"/>
                  </a:cubicBezTo>
                  <a:cubicBezTo>
                    <a:pt x="14111" y="4276"/>
                    <a:pt x="14136" y="4552"/>
                    <a:pt x="13910" y="4627"/>
                  </a:cubicBezTo>
                  <a:cubicBezTo>
                    <a:pt x="13735" y="4526"/>
                    <a:pt x="13710" y="4326"/>
                    <a:pt x="13710" y="4125"/>
                  </a:cubicBezTo>
                  <a:cubicBezTo>
                    <a:pt x="13710" y="3624"/>
                    <a:pt x="13785" y="3098"/>
                    <a:pt x="13910" y="2597"/>
                  </a:cubicBezTo>
                  <a:lnTo>
                    <a:pt x="13910" y="2572"/>
                  </a:lnTo>
                  <a:cubicBezTo>
                    <a:pt x="13409" y="2471"/>
                    <a:pt x="12933" y="2296"/>
                    <a:pt x="12432" y="2146"/>
                  </a:cubicBezTo>
                  <a:cubicBezTo>
                    <a:pt x="11780" y="1945"/>
                    <a:pt x="11103" y="1820"/>
                    <a:pt x="10452" y="1594"/>
                  </a:cubicBezTo>
                  <a:cubicBezTo>
                    <a:pt x="10326" y="2371"/>
                    <a:pt x="10351" y="3198"/>
                    <a:pt x="10176" y="3975"/>
                  </a:cubicBezTo>
                  <a:cubicBezTo>
                    <a:pt x="10026" y="3950"/>
                    <a:pt x="9800" y="3900"/>
                    <a:pt x="9775" y="3674"/>
                  </a:cubicBezTo>
                  <a:cubicBezTo>
                    <a:pt x="9650" y="2948"/>
                    <a:pt x="9725" y="2171"/>
                    <a:pt x="9950" y="1444"/>
                  </a:cubicBezTo>
                  <a:cubicBezTo>
                    <a:pt x="9148" y="1218"/>
                    <a:pt x="8346" y="993"/>
                    <a:pt x="7519" y="767"/>
                  </a:cubicBezTo>
                  <a:cubicBezTo>
                    <a:pt x="7369" y="1594"/>
                    <a:pt x="7269" y="2421"/>
                    <a:pt x="7118" y="3273"/>
                  </a:cubicBezTo>
                  <a:cubicBezTo>
                    <a:pt x="7043" y="3248"/>
                    <a:pt x="6893" y="3223"/>
                    <a:pt x="6818" y="3198"/>
                  </a:cubicBezTo>
                  <a:cubicBezTo>
                    <a:pt x="6717" y="2346"/>
                    <a:pt x="6918" y="1469"/>
                    <a:pt x="7118" y="642"/>
                  </a:cubicBezTo>
                  <a:cubicBezTo>
                    <a:pt x="6492" y="466"/>
                    <a:pt x="5865" y="341"/>
                    <a:pt x="5239" y="115"/>
                  </a:cubicBezTo>
                  <a:cubicBezTo>
                    <a:pt x="5099" y="74"/>
                    <a:pt x="4912" y="0"/>
                    <a:pt x="4744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69" name="Google Shape;3893;p49"/>
            <p:cNvSpPr/>
            <p:nvPr/>
          </p:nvSpPr>
          <p:spPr>
            <a:xfrm rot="10800000">
              <a:off x="7231680" y="3593880"/>
              <a:ext cx="21960" cy="72720"/>
            </a:xfrm>
            <a:custGeom>
              <a:avLst/>
              <a:gdLst>
                <a:gd name="textAreaLeft" fmla="*/ 0 w 21960"/>
                <a:gd name="textAreaRight" fmla="*/ 22320 w 21960"/>
                <a:gd name="textAreaTop" fmla="*/ 0 h 72720"/>
                <a:gd name="textAreaBottom" fmla="*/ 73080 h 72720"/>
              </a:gdLst>
              <a:ahLst/>
              <a:rect l="textAreaLeft" t="textAreaTop" r="textAreaRight" b="textAreaBottom"/>
              <a:pathLst>
                <a:path w="803" h="2633">
                  <a:moveTo>
                    <a:pt x="401" y="1"/>
                  </a:moveTo>
                  <a:cubicBezTo>
                    <a:pt x="201" y="828"/>
                    <a:pt x="0" y="1705"/>
                    <a:pt x="101" y="2557"/>
                  </a:cubicBezTo>
                  <a:cubicBezTo>
                    <a:pt x="176" y="2582"/>
                    <a:pt x="326" y="2607"/>
                    <a:pt x="401" y="2632"/>
                  </a:cubicBezTo>
                  <a:cubicBezTo>
                    <a:pt x="552" y="1780"/>
                    <a:pt x="652" y="953"/>
                    <a:pt x="802" y="126"/>
                  </a:cubicBezTo>
                  <a:cubicBezTo>
                    <a:pt x="677" y="76"/>
                    <a:pt x="552" y="51"/>
                    <a:pt x="401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6360" bIns="363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70" name="Google Shape;3894;p49"/>
            <p:cNvSpPr/>
            <p:nvPr/>
          </p:nvSpPr>
          <p:spPr>
            <a:xfrm rot="10800000">
              <a:off x="7150320" y="3574800"/>
              <a:ext cx="21960" cy="69840"/>
            </a:xfrm>
            <a:custGeom>
              <a:avLst/>
              <a:gdLst>
                <a:gd name="textAreaLeft" fmla="*/ 0 w 21960"/>
                <a:gd name="textAreaRight" fmla="*/ 22320 w 21960"/>
                <a:gd name="textAreaTop" fmla="*/ 0 h 69840"/>
                <a:gd name="textAreaBottom" fmla="*/ 70200 h 69840"/>
              </a:gdLst>
              <a:ahLst/>
              <a:rect l="textAreaLeft" t="textAreaTop" r="textAreaRight" b="textAreaBottom"/>
              <a:pathLst>
                <a:path w="803" h="2533">
                  <a:moveTo>
                    <a:pt x="301" y="1"/>
                  </a:moveTo>
                  <a:cubicBezTo>
                    <a:pt x="76" y="728"/>
                    <a:pt x="1" y="1505"/>
                    <a:pt x="126" y="2231"/>
                  </a:cubicBezTo>
                  <a:cubicBezTo>
                    <a:pt x="151" y="2457"/>
                    <a:pt x="377" y="2507"/>
                    <a:pt x="527" y="2532"/>
                  </a:cubicBezTo>
                  <a:cubicBezTo>
                    <a:pt x="702" y="1755"/>
                    <a:pt x="677" y="928"/>
                    <a:pt x="803" y="151"/>
                  </a:cubicBezTo>
                  <a:cubicBezTo>
                    <a:pt x="627" y="101"/>
                    <a:pt x="477" y="51"/>
                    <a:pt x="301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4920" bIns="349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71" name="Google Shape;3895;p49"/>
            <p:cNvSpPr/>
            <p:nvPr/>
          </p:nvSpPr>
          <p:spPr>
            <a:xfrm rot="10800000">
              <a:off x="7040520" y="3556440"/>
              <a:ext cx="19080" cy="56160"/>
            </a:xfrm>
            <a:custGeom>
              <a:avLst/>
              <a:gdLst>
                <a:gd name="textAreaLeft" fmla="*/ 0 w 19080"/>
                <a:gd name="textAreaRight" fmla="*/ 19440 w 19080"/>
                <a:gd name="textAreaTop" fmla="*/ 0 h 56160"/>
                <a:gd name="textAreaBottom" fmla="*/ 56520 h 56160"/>
              </a:gdLst>
              <a:ahLst/>
              <a:rect l="textAreaLeft" t="textAreaTop" r="textAreaRight" b="textAreaBottom"/>
              <a:pathLst>
                <a:path w="703" h="2031">
                  <a:moveTo>
                    <a:pt x="201" y="1"/>
                  </a:moveTo>
                  <a:cubicBezTo>
                    <a:pt x="76" y="502"/>
                    <a:pt x="1" y="1028"/>
                    <a:pt x="1" y="1529"/>
                  </a:cubicBezTo>
                  <a:cubicBezTo>
                    <a:pt x="1" y="1730"/>
                    <a:pt x="26" y="1930"/>
                    <a:pt x="201" y="2031"/>
                  </a:cubicBezTo>
                  <a:cubicBezTo>
                    <a:pt x="427" y="1956"/>
                    <a:pt x="402" y="1680"/>
                    <a:pt x="452" y="1479"/>
                  </a:cubicBezTo>
                  <a:cubicBezTo>
                    <a:pt x="502" y="1028"/>
                    <a:pt x="602" y="577"/>
                    <a:pt x="703" y="126"/>
                  </a:cubicBezTo>
                  <a:cubicBezTo>
                    <a:pt x="527" y="76"/>
                    <a:pt x="352" y="26"/>
                    <a:pt x="201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8080" bIns="280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72" name="Google Shape;3896;p49"/>
            <p:cNvSpPr/>
            <p:nvPr/>
          </p:nvSpPr>
          <p:spPr>
            <a:xfrm rot="10800000">
              <a:off x="6940080" y="3517560"/>
              <a:ext cx="24120" cy="65880"/>
            </a:xfrm>
            <a:custGeom>
              <a:avLst/>
              <a:gdLst>
                <a:gd name="textAreaLeft" fmla="*/ 0 w 24120"/>
                <a:gd name="textAreaRight" fmla="*/ 24480 w 24120"/>
                <a:gd name="textAreaTop" fmla="*/ 0 h 65880"/>
                <a:gd name="textAreaBottom" fmla="*/ 66240 h 65880"/>
              </a:gdLst>
              <a:ahLst/>
              <a:rect l="textAreaLeft" t="textAreaTop" r="textAreaRight" b="textAreaBottom"/>
              <a:pathLst>
                <a:path w="878" h="2382">
                  <a:moveTo>
                    <a:pt x="301" y="0"/>
                  </a:moveTo>
                  <a:cubicBezTo>
                    <a:pt x="201" y="652"/>
                    <a:pt x="0" y="1304"/>
                    <a:pt x="25" y="1955"/>
                  </a:cubicBezTo>
                  <a:cubicBezTo>
                    <a:pt x="25" y="2131"/>
                    <a:pt x="126" y="2256"/>
                    <a:pt x="201" y="2381"/>
                  </a:cubicBezTo>
                  <a:cubicBezTo>
                    <a:pt x="326" y="2281"/>
                    <a:pt x="452" y="2156"/>
                    <a:pt x="452" y="1980"/>
                  </a:cubicBezTo>
                  <a:cubicBezTo>
                    <a:pt x="552" y="1354"/>
                    <a:pt x="727" y="752"/>
                    <a:pt x="878" y="126"/>
                  </a:cubicBezTo>
                  <a:cubicBezTo>
                    <a:pt x="677" y="75"/>
                    <a:pt x="477" y="50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3120" bIns="331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73" name="Google Shape;3897;p49"/>
            <p:cNvSpPr/>
            <p:nvPr/>
          </p:nvSpPr>
          <p:spPr>
            <a:xfrm rot="10800000">
              <a:off x="6818760" y="3489120"/>
              <a:ext cx="57960" cy="68400"/>
            </a:xfrm>
            <a:custGeom>
              <a:avLst/>
              <a:gdLst>
                <a:gd name="textAreaLeft" fmla="*/ 0 w 57960"/>
                <a:gd name="textAreaRight" fmla="*/ 58320 w 57960"/>
                <a:gd name="textAreaTop" fmla="*/ 0 h 68400"/>
                <a:gd name="textAreaBottom" fmla="*/ 68760 h 68400"/>
              </a:gdLst>
              <a:ahLst/>
              <a:rect l="textAreaLeft" t="textAreaTop" r="textAreaRight" b="textAreaBottom"/>
              <a:pathLst>
                <a:path w="2106" h="2482">
                  <a:moveTo>
                    <a:pt x="426" y="1"/>
                  </a:moveTo>
                  <a:cubicBezTo>
                    <a:pt x="251" y="677"/>
                    <a:pt x="126" y="1354"/>
                    <a:pt x="25" y="2031"/>
                  </a:cubicBezTo>
                  <a:cubicBezTo>
                    <a:pt x="0" y="2206"/>
                    <a:pt x="75" y="2382"/>
                    <a:pt x="201" y="2482"/>
                  </a:cubicBezTo>
                  <a:cubicBezTo>
                    <a:pt x="451" y="2407"/>
                    <a:pt x="476" y="2156"/>
                    <a:pt x="527" y="1955"/>
                  </a:cubicBezTo>
                  <a:cubicBezTo>
                    <a:pt x="677" y="1354"/>
                    <a:pt x="802" y="778"/>
                    <a:pt x="1003" y="201"/>
                  </a:cubicBezTo>
                  <a:cubicBezTo>
                    <a:pt x="1379" y="301"/>
                    <a:pt x="1730" y="402"/>
                    <a:pt x="2106" y="502"/>
                  </a:cubicBezTo>
                  <a:cubicBezTo>
                    <a:pt x="1554" y="301"/>
                    <a:pt x="978" y="201"/>
                    <a:pt x="426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4200" bIns="342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74" name="Google Shape;3898;p49"/>
            <p:cNvSpPr/>
            <p:nvPr/>
          </p:nvSpPr>
          <p:spPr>
            <a:xfrm rot="10800000">
              <a:off x="6777360" y="3474360"/>
              <a:ext cx="22680" cy="60840"/>
            </a:xfrm>
            <a:custGeom>
              <a:avLst/>
              <a:gdLst>
                <a:gd name="textAreaLeft" fmla="*/ 0 w 22680"/>
                <a:gd name="textAreaRight" fmla="*/ 23040 w 22680"/>
                <a:gd name="textAreaTop" fmla="*/ 0 h 60840"/>
                <a:gd name="textAreaBottom" fmla="*/ 61200 h 60840"/>
              </a:gdLst>
              <a:ahLst/>
              <a:rect l="textAreaLeft" t="textAreaTop" r="textAreaRight" b="textAreaBottom"/>
              <a:pathLst>
                <a:path w="828" h="2207">
                  <a:moveTo>
                    <a:pt x="251" y="1"/>
                  </a:moveTo>
                  <a:cubicBezTo>
                    <a:pt x="126" y="627"/>
                    <a:pt x="0" y="1254"/>
                    <a:pt x="25" y="1905"/>
                  </a:cubicBezTo>
                  <a:cubicBezTo>
                    <a:pt x="25" y="2081"/>
                    <a:pt x="201" y="2131"/>
                    <a:pt x="351" y="2206"/>
                  </a:cubicBezTo>
                  <a:cubicBezTo>
                    <a:pt x="577" y="1529"/>
                    <a:pt x="677" y="828"/>
                    <a:pt x="827" y="126"/>
                  </a:cubicBezTo>
                  <a:cubicBezTo>
                    <a:pt x="652" y="101"/>
                    <a:pt x="451" y="51"/>
                    <a:pt x="251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0600" bIns="306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75" name="Google Shape;3899;p49"/>
            <p:cNvSpPr/>
            <p:nvPr/>
          </p:nvSpPr>
          <p:spPr>
            <a:xfrm rot="10800000">
              <a:off x="6653880" y="3455280"/>
              <a:ext cx="51840" cy="52920"/>
            </a:xfrm>
            <a:custGeom>
              <a:avLst/>
              <a:gdLst>
                <a:gd name="textAreaLeft" fmla="*/ 0 w 51840"/>
                <a:gd name="textAreaRight" fmla="*/ 52200 w 51840"/>
                <a:gd name="textAreaTop" fmla="*/ 0 h 52920"/>
                <a:gd name="textAreaBottom" fmla="*/ 53280 h 52920"/>
              </a:gdLst>
              <a:ahLst/>
              <a:rect l="textAreaLeft" t="textAreaTop" r="textAreaRight" b="textAreaBottom"/>
              <a:pathLst>
                <a:path w="1881" h="1918">
                  <a:moveTo>
                    <a:pt x="276" y="0"/>
                  </a:moveTo>
                  <a:cubicBezTo>
                    <a:pt x="151" y="551"/>
                    <a:pt x="1" y="1103"/>
                    <a:pt x="26" y="1679"/>
                  </a:cubicBezTo>
                  <a:cubicBezTo>
                    <a:pt x="26" y="1809"/>
                    <a:pt x="141" y="1917"/>
                    <a:pt x="242" y="1917"/>
                  </a:cubicBezTo>
                  <a:cubicBezTo>
                    <a:pt x="298" y="1917"/>
                    <a:pt x="350" y="1885"/>
                    <a:pt x="377" y="1805"/>
                  </a:cubicBezTo>
                  <a:cubicBezTo>
                    <a:pt x="577" y="1278"/>
                    <a:pt x="627" y="727"/>
                    <a:pt x="778" y="175"/>
                  </a:cubicBezTo>
                  <a:cubicBezTo>
                    <a:pt x="1154" y="276"/>
                    <a:pt x="1504" y="376"/>
                    <a:pt x="1880" y="476"/>
                  </a:cubicBezTo>
                  <a:cubicBezTo>
                    <a:pt x="1354" y="301"/>
                    <a:pt x="803" y="175"/>
                    <a:pt x="276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6640" bIns="266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76" name="Google Shape;3900;p49"/>
            <p:cNvSpPr/>
            <p:nvPr/>
          </p:nvSpPr>
          <p:spPr>
            <a:xfrm rot="10800000">
              <a:off x="6593040" y="3426120"/>
              <a:ext cx="23400" cy="5616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56160"/>
                <a:gd name="textAreaBottom" fmla="*/ 56520 h 56160"/>
              </a:gdLst>
              <a:ahLst/>
              <a:rect l="textAreaLeft" t="textAreaTop" r="textAreaRight" b="textAreaBottom"/>
              <a:pathLst>
                <a:path w="853" h="2031">
                  <a:moveTo>
                    <a:pt x="201" y="0"/>
                  </a:moveTo>
                  <a:cubicBezTo>
                    <a:pt x="126" y="552"/>
                    <a:pt x="1" y="1128"/>
                    <a:pt x="101" y="1680"/>
                  </a:cubicBezTo>
                  <a:cubicBezTo>
                    <a:pt x="126" y="1880"/>
                    <a:pt x="302" y="1980"/>
                    <a:pt x="477" y="2030"/>
                  </a:cubicBezTo>
                  <a:cubicBezTo>
                    <a:pt x="703" y="1454"/>
                    <a:pt x="703" y="802"/>
                    <a:pt x="853" y="201"/>
                  </a:cubicBezTo>
                  <a:cubicBezTo>
                    <a:pt x="627" y="126"/>
                    <a:pt x="427" y="51"/>
                    <a:pt x="20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8080" bIns="280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77" name="Google Shape;3901;p49"/>
            <p:cNvSpPr/>
            <p:nvPr/>
          </p:nvSpPr>
          <p:spPr>
            <a:xfrm rot="10800000">
              <a:off x="6496920" y="3383640"/>
              <a:ext cx="25920" cy="68760"/>
            </a:xfrm>
            <a:custGeom>
              <a:avLst/>
              <a:gdLst>
                <a:gd name="textAreaLeft" fmla="*/ 0 w 25920"/>
                <a:gd name="textAreaRight" fmla="*/ 26280 w 25920"/>
                <a:gd name="textAreaTop" fmla="*/ 0 h 68760"/>
                <a:gd name="textAreaBottom" fmla="*/ 69120 h 68760"/>
              </a:gdLst>
              <a:ahLst/>
              <a:rect l="textAreaLeft" t="textAreaTop" r="textAreaRight" b="textAreaBottom"/>
              <a:pathLst>
                <a:path w="953" h="2491">
                  <a:moveTo>
                    <a:pt x="376" y="0"/>
                  </a:moveTo>
                  <a:cubicBezTo>
                    <a:pt x="276" y="752"/>
                    <a:pt x="0" y="1479"/>
                    <a:pt x="50" y="2231"/>
                  </a:cubicBezTo>
                  <a:cubicBezTo>
                    <a:pt x="50" y="2361"/>
                    <a:pt x="177" y="2491"/>
                    <a:pt x="286" y="2491"/>
                  </a:cubicBezTo>
                  <a:cubicBezTo>
                    <a:pt x="346" y="2491"/>
                    <a:pt x="400" y="2453"/>
                    <a:pt x="426" y="2356"/>
                  </a:cubicBezTo>
                  <a:cubicBezTo>
                    <a:pt x="627" y="1629"/>
                    <a:pt x="752" y="877"/>
                    <a:pt x="953" y="150"/>
                  </a:cubicBezTo>
                  <a:cubicBezTo>
                    <a:pt x="752" y="100"/>
                    <a:pt x="577" y="50"/>
                    <a:pt x="376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4560" bIns="345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78" name="Google Shape;3902;p49"/>
            <p:cNvSpPr/>
            <p:nvPr/>
          </p:nvSpPr>
          <p:spPr>
            <a:xfrm rot="10800000">
              <a:off x="6402600" y="3368520"/>
              <a:ext cx="23400" cy="5544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55440"/>
                <a:gd name="textAreaBottom" fmla="*/ 55800 h 55440"/>
              </a:gdLst>
              <a:ahLst/>
              <a:rect l="textAreaLeft" t="textAreaTop" r="textAreaRight" b="textAreaBottom"/>
              <a:pathLst>
                <a:path w="854" h="2007">
                  <a:moveTo>
                    <a:pt x="327" y="1"/>
                  </a:moveTo>
                  <a:cubicBezTo>
                    <a:pt x="227" y="627"/>
                    <a:pt x="1" y="1229"/>
                    <a:pt x="51" y="1855"/>
                  </a:cubicBezTo>
                  <a:cubicBezTo>
                    <a:pt x="63" y="1961"/>
                    <a:pt x="119" y="2006"/>
                    <a:pt x="183" y="2006"/>
                  </a:cubicBezTo>
                  <a:cubicBezTo>
                    <a:pt x="255" y="2006"/>
                    <a:pt x="337" y="1948"/>
                    <a:pt x="377" y="1855"/>
                  </a:cubicBezTo>
                  <a:cubicBezTo>
                    <a:pt x="602" y="1304"/>
                    <a:pt x="703" y="702"/>
                    <a:pt x="853" y="126"/>
                  </a:cubicBezTo>
                  <a:cubicBezTo>
                    <a:pt x="678" y="76"/>
                    <a:pt x="502" y="51"/>
                    <a:pt x="327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720" bIns="277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79" name="Google Shape;3903;p49"/>
            <p:cNvSpPr/>
            <p:nvPr/>
          </p:nvSpPr>
          <p:spPr>
            <a:xfrm rot="10800000">
              <a:off x="6307920" y="3355200"/>
              <a:ext cx="19440" cy="41040"/>
            </a:xfrm>
            <a:custGeom>
              <a:avLst/>
              <a:gdLst>
                <a:gd name="textAreaLeft" fmla="*/ 0 w 19440"/>
                <a:gd name="textAreaRight" fmla="*/ 19800 w 19440"/>
                <a:gd name="textAreaTop" fmla="*/ 0 h 41040"/>
                <a:gd name="textAreaBottom" fmla="*/ 41400 h 41040"/>
              </a:gdLst>
              <a:ahLst/>
              <a:rect l="textAreaLeft" t="textAreaTop" r="textAreaRight" b="textAreaBottom"/>
              <a:pathLst>
                <a:path w="711" h="1489">
                  <a:moveTo>
                    <a:pt x="234" y="0"/>
                  </a:moveTo>
                  <a:cubicBezTo>
                    <a:pt x="184" y="426"/>
                    <a:pt x="9" y="852"/>
                    <a:pt x="34" y="1278"/>
                  </a:cubicBezTo>
                  <a:cubicBezTo>
                    <a:pt x="1" y="1394"/>
                    <a:pt x="99" y="1488"/>
                    <a:pt x="198" y="1488"/>
                  </a:cubicBezTo>
                  <a:cubicBezTo>
                    <a:pt x="249" y="1488"/>
                    <a:pt x="301" y="1463"/>
                    <a:pt x="335" y="1404"/>
                  </a:cubicBezTo>
                  <a:cubicBezTo>
                    <a:pt x="485" y="1003"/>
                    <a:pt x="560" y="577"/>
                    <a:pt x="711" y="201"/>
                  </a:cubicBezTo>
                  <a:cubicBezTo>
                    <a:pt x="560" y="100"/>
                    <a:pt x="410" y="50"/>
                    <a:pt x="234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80" name="Google Shape;3904;p49"/>
            <p:cNvSpPr/>
            <p:nvPr/>
          </p:nvSpPr>
          <p:spPr>
            <a:xfrm rot="10800000">
              <a:off x="6219000" y="3321720"/>
              <a:ext cx="22680" cy="48600"/>
            </a:xfrm>
            <a:custGeom>
              <a:avLst/>
              <a:gdLst>
                <a:gd name="textAreaLeft" fmla="*/ 0 w 22680"/>
                <a:gd name="textAreaRight" fmla="*/ 23040 w 22680"/>
                <a:gd name="textAreaTop" fmla="*/ 0 h 48600"/>
                <a:gd name="textAreaBottom" fmla="*/ 48960 h 48600"/>
              </a:gdLst>
              <a:ahLst/>
              <a:rect l="textAreaLeft" t="textAreaTop" r="textAreaRight" b="textAreaBottom"/>
              <a:pathLst>
                <a:path w="828" h="1763">
                  <a:moveTo>
                    <a:pt x="301" y="0"/>
                  </a:moveTo>
                  <a:cubicBezTo>
                    <a:pt x="201" y="527"/>
                    <a:pt x="1" y="1028"/>
                    <a:pt x="51" y="1554"/>
                  </a:cubicBezTo>
                  <a:cubicBezTo>
                    <a:pt x="51" y="1653"/>
                    <a:pt x="180" y="1762"/>
                    <a:pt x="283" y="1762"/>
                  </a:cubicBezTo>
                  <a:cubicBezTo>
                    <a:pt x="337" y="1762"/>
                    <a:pt x="384" y="1732"/>
                    <a:pt x="402" y="1655"/>
                  </a:cubicBezTo>
                  <a:cubicBezTo>
                    <a:pt x="577" y="1178"/>
                    <a:pt x="652" y="652"/>
                    <a:pt x="828" y="176"/>
                  </a:cubicBezTo>
                  <a:cubicBezTo>
                    <a:pt x="652" y="126"/>
                    <a:pt x="477" y="76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4480" bIns="244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81" name="Google Shape;3905;p49"/>
            <p:cNvSpPr/>
            <p:nvPr/>
          </p:nvSpPr>
          <p:spPr>
            <a:xfrm rot="10800000">
              <a:off x="6159960" y="3301200"/>
              <a:ext cx="21240" cy="50400"/>
            </a:xfrm>
            <a:custGeom>
              <a:avLst/>
              <a:gdLst>
                <a:gd name="textAreaLeft" fmla="*/ 0 w 21240"/>
                <a:gd name="textAreaRight" fmla="*/ 21600 w 21240"/>
                <a:gd name="textAreaTop" fmla="*/ 0 h 50400"/>
                <a:gd name="textAreaBottom" fmla="*/ 50760 h 50400"/>
              </a:gdLst>
              <a:ahLst/>
              <a:rect l="textAreaLeft" t="textAreaTop" r="textAreaRight" b="textAreaBottom"/>
              <a:pathLst>
                <a:path w="778" h="1830">
                  <a:moveTo>
                    <a:pt x="351" y="0"/>
                  </a:moveTo>
                  <a:cubicBezTo>
                    <a:pt x="251" y="501"/>
                    <a:pt x="75" y="1003"/>
                    <a:pt x="25" y="1504"/>
                  </a:cubicBezTo>
                  <a:cubicBezTo>
                    <a:pt x="0" y="1679"/>
                    <a:pt x="176" y="1755"/>
                    <a:pt x="326" y="1830"/>
                  </a:cubicBezTo>
                  <a:cubicBezTo>
                    <a:pt x="501" y="1278"/>
                    <a:pt x="627" y="727"/>
                    <a:pt x="777" y="176"/>
                  </a:cubicBezTo>
                  <a:cubicBezTo>
                    <a:pt x="752" y="151"/>
                    <a:pt x="702" y="125"/>
                    <a:pt x="652" y="100"/>
                  </a:cubicBezTo>
                  <a:cubicBezTo>
                    <a:pt x="577" y="75"/>
                    <a:pt x="426" y="25"/>
                    <a:pt x="35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5200" bIns="252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82" name="Google Shape;3906;p49"/>
            <p:cNvSpPr/>
            <p:nvPr/>
          </p:nvSpPr>
          <p:spPr>
            <a:xfrm rot="10800000">
              <a:off x="6077160" y="3266280"/>
              <a:ext cx="22680" cy="60840"/>
            </a:xfrm>
            <a:custGeom>
              <a:avLst/>
              <a:gdLst>
                <a:gd name="textAreaLeft" fmla="*/ 0 w 22680"/>
                <a:gd name="textAreaRight" fmla="*/ 23040 w 22680"/>
                <a:gd name="textAreaTop" fmla="*/ 0 h 60840"/>
                <a:gd name="textAreaBottom" fmla="*/ 61200 h 60840"/>
              </a:gdLst>
              <a:ahLst/>
              <a:rect l="textAreaLeft" t="textAreaTop" r="textAreaRight" b="textAreaBottom"/>
              <a:pathLst>
                <a:path w="828" h="2206">
                  <a:moveTo>
                    <a:pt x="351" y="0"/>
                  </a:moveTo>
                  <a:cubicBezTo>
                    <a:pt x="201" y="602"/>
                    <a:pt x="76" y="1178"/>
                    <a:pt x="25" y="1780"/>
                  </a:cubicBezTo>
                  <a:cubicBezTo>
                    <a:pt x="0" y="1930"/>
                    <a:pt x="76" y="2081"/>
                    <a:pt x="126" y="2206"/>
                  </a:cubicBezTo>
                  <a:cubicBezTo>
                    <a:pt x="176" y="2181"/>
                    <a:pt x="276" y="2131"/>
                    <a:pt x="326" y="2106"/>
                  </a:cubicBezTo>
                  <a:cubicBezTo>
                    <a:pt x="502" y="1454"/>
                    <a:pt x="652" y="802"/>
                    <a:pt x="827" y="151"/>
                  </a:cubicBezTo>
                  <a:cubicBezTo>
                    <a:pt x="677" y="101"/>
                    <a:pt x="502" y="51"/>
                    <a:pt x="35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0600" bIns="306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83" name="Google Shape;3907;p49"/>
            <p:cNvSpPr/>
            <p:nvPr/>
          </p:nvSpPr>
          <p:spPr>
            <a:xfrm rot="10800000">
              <a:off x="5994360" y="3261240"/>
              <a:ext cx="19800" cy="42480"/>
            </a:xfrm>
            <a:custGeom>
              <a:avLst/>
              <a:gdLst>
                <a:gd name="textAreaLeft" fmla="*/ 0 w 19800"/>
                <a:gd name="textAreaRight" fmla="*/ 20160 w 19800"/>
                <a:gd name="textAreaTop" fmla="*/ 0 h 42480"/>
                <a:gd name="textAreaBottom" fmla="*/ 42840 h 42480"/>
              </a:gdLst>
              <a:ahLst/>
              <a:rect l="textAreaLeft" t="textAreaTop" r="textAreaRight" b="textAreaBottom"/>
              <a:pathLst>
                <a:path w="727" h="1538">
                  <a:moveTo>
                    <a:pt x="176" y="1"/>
                  </a:moveTo>
                  <a:cubicBezTo>
                    <a:pt x="100" y="427"/>
                    <a:pt x="0" y="878"/>
                    <a:pt x="50" y="1304"/>
                  </a:cubicBezTo>
                  <a:cubicBezTo>
                    <a:pt x="50" y="1437"/>
                    <a:pt x="162" y="1538"/>
                    <a:pt x="273" y="1538"/>
                  </a:cubicBezTo>
                  <a:cubicBezTo>
                    <a:pt x="329" y="1538"/>
                    <a:pt x="384" y="1513"/>
                    <a:pt x="426" y="1454"/>
                  </a:cubicBezTo>
                  <a:cubicBezTo>
                    <a:pt x="577" y="1053"/>
                    <a:pt x="602" y="602"/>
                    <a:pt x="727" y="201"/>
                  </a:cubicBezTo>
                  <a:cubicBezTo>
                    <a:pt x="526" y="126"/>
                    <a:pt x="351" y="76"/>
                    <a:pt x="176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1240" bIns="212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84" name="Google Shape;3908;p49"/>
            <p:cNvSpPr/>
            <p:nvPr/>
          </p:nvSpPr>
          <p:spPr>
            <a:xfrm rot="10800000">
              <a:off x="5909400" y="3215520"/>
              <a:ext cx="24120" cy="62280"/>
            </a:xfrm>
            <a:custGeom>
              <a:avLst/>
              <a:gdLst>
                <a:gd name="textAreaLeft" fmla="*/ 0 w 24120"/>
                <a:gd name="textAreaRight" fmla="*/ 24480 w 24120"/>
                <a:gd name="textAreaTop" fmla="*/ 0 h 62280"/>
                <a:gd name="textAreaBottom" fmla="*/ 62640 h 62280"/>
              </a:gdLst>
              <a:ahLst/>
              <a:rect l="textAreaLeft" t="textAreaTop" r="textAreaRight" b="textAreaBottom"/>
              <a:pathLst>
                <a:path w="878" h="2257">
                  <a:moveTo>
                    <a:pt x="326" y="1"/>
                  </a:moveTo>
                  <a:cubicBezTo>
                    <a:pt x="226" y="678"/>
                    <a:pt x="0" y="1329"/>
                    <a:pt x="25" y="2031"/>
                  </a:cubicBezTo>
                  <a:cubicBezTo>
                    <a:pt x="51" y="2181"/>
                    <a:pt x="226" y="2206"/>
                    <a:pt x="326" y="2256"/>
                  </a:cubicBezTo>
                  <a:cubicBezTo>
                    <a:pt x="577" y="1580"/>
                    <a:pt x="702" y="853"/>
                    <a:pt x="878" y="151"/>
                  </a:cubicBezTo>
                  <a:cubicBezTo>
                    <a:pt x="702" y="101"/>
                    <a:pt x="502" y="51"/>
                    <a:pt x="326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1320" bIns="313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85" name="Google Shape;3909;p49"/>
            <p:cNvSpPr/>
            <p:nvPr/>
          </p:nvSpPr>
          <p:spPr>
            <a:xfrm rot="10800000">
              <a:off x="5828760" y="3187800"/>
              <a:ext cx="19800" cy="64440"/>
            </a:xfrm>
            <a:custGeom>
              <a:avLst/>
              <a:gdLst>
                <a:gd name="textAreaLeft" fmla="*/ 0 w 19800"/>
                <a:gd name="textAreaRight" fmla="*/ 20160 w 19800"/>
                <a:gd name="textAreaTop" fmla="*/ 0 h 64440"/>
                <a:gd name="textAreaBottom" fmla="*/ 64800 h 64440"/>
              </a:gdLst>
              <a:ahLst/>
              <a:rect l="textAreaLeft" t="textAreaTop" r="textAreaRight" b="textAreaBottom"/>
              <a:pathLst>
                <a:path w="727" h="2331">
                  <a:moveTo>
                    <a:pt x="301" y="0"/>
                  </a:moveTo>
                  <a:cubicBezTo>
                    <a:pt x="150" y="652"/>
                    <a:pt x="50" y="1278"/>
                    <a:pt x="0" y="1930"/>
                  </a:cubicBezTo>
                  <a:cubicBezTo>
                    <a:pt x="0" y="2105"/>
                    <a:pt x="50" y="2331"/>
                    <a:pt x="251" y="2331"/>
                  </a:cubicBezTo>
                  <a:cubicBezTo>
                    <a:pt x="526" y="1629"/>
                    <a:pt x="627" y="877"/>
                    <a:pt x="727" y="125"/>
                  </a:cubicBezTo>
                  <a:cubicBezTo>
                    <a:pt x="577" y="75"/>
                    <a:pt x="426" y="50"/>
                    <a:pt x="30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400" bIns="324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86" name="Google Shape;3910;p49"/>
            <p:cNvSpPr/>
            <p:nvPr/>
          </p:nvSpPr>
          <p:spPr>
            <a:xfrm rot="10800000">
              <a:off x="5747760" y="3158640"/>
              <a:ext cx="19080" cy="69840"/>
            </a:xfrm>
            <a:custGeom>
              <a:avLst/>
              <a:gdLst>
                <a:gd name="textAreaLeft" fmla="*/ 0 w 19080"/>
                <a:gd name="textAreaRight" fmla="*/ 19440 w 19080"/>
                <a:gd name="textAreaTop" fmla="*/ 0 h 69840"/>
                <a:gd name="textAreaBottom" fmla="*/ 70200 h 69840"/>
              </a:gdLst>
              <a:ahLst/>
              <a:rect l="textAreaLeft" t="textAreaTop" r="textAreaRight" b="textAreaBottom"/>
              <a:pathLst>
                <a:path w="703" h="2532">
                  <a:moveTo>
                    <a:pt x="251" y="0"/>
                  </a:moveTo>
                  <a:cubicBezTo>
                    <a:pt x="126" y="727"/>
                    <a:pt x="26" y="1479"/>
                    <a:pt x="0" y="2206"/>
                  </a:cubicBezTo>
                  <a:cubicBezTo>
                    <a:pt x="0" y="2381"/>
                    <a:pt x="151" y="2482"/>
                    <a:pt x="276" y="2532"/>
                  </a:cubicBezTo>
                  <a:cubicBezTo>
                    <a:pt x="527" y="1780"/>
                    <a:pt x="552" y="953"/>
                    <a:pt x="702" y="176"/>
                  </a:cubicBezTo>
                  <a:cubicBezTo>
                    <a:pt x="552" y="101"/>
                    <a:pt x="402" y="50"/>
                    <a:pt x="251" y="0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4920" bIns="349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87" name="Google Shape;3911;p49"/>
            <p:cNvSpPr/>
            <p:nvPr/>
          </p:nvSpPr>
          <p:spPr>
            <a:xfrm rot="10800000">
              <a:off x="5662440" y="3135960"/>
              <a:ext cx="23400" cy="6696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66960"/>
                <a:gd name="textAreaBottom" fmla="*/ 67320 h 66960"/>
              </a:gdLst>
              <a:ahLst/>
              <a:rect l="textAreaLeft" t="textAreaTop" r="textAreaRight" b="textAreaBottom"/>
              <a:pathLst>
                <a:path w="853" h="2432">
                  <a:moveTo>
                    <a:pt x="402" y="1"/>
                  </a:moveTo>
                  <a:cubicBezTo>
                    <a:pt x="226" y="677"/>
                    <a:pt x="1" y="1379"/>
                    <a:pt x="26" y="2106"/>
                  </a:cubicBezTo>
                  <a:cubicBezTo>
                    <a:pt x="1" y="2281"/>
                    <a:pt x="176" y="2357"/>
                    <a:pt x="302" y="2432"/>
                  </a:cubicBezTo>
                  <a:cubicBezTo>
                    <a:pt x="477" y="1655"/>
                    <a:pt x="627" y="878"/>
                    <a:pt x="853" y="126"/>
                  </a:cubicBezTo>
                  <a:cubicBezTo>
                    <a:pt x="703" y="76"/>
                    <a:pt x="552" y="51"/>
                    <a:pt x="402" y="1"/>
                  </a:cubicBezTo>
                  <a:close/>
                </a:path>
              </a:pathLst>
            </a:custGeom>
            <a:solidFill>
              <a:srgbClr val="7ad6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3480" bIns="334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1288" name="PlaceHolder 1"/>
          <p:cNvSpPr>
            <a:spLocks noGrp="1"/>
          </p:cNvSpPr>
          <p:nvPr>
            <p:ph type="title"/>
          </p:nvPr>
        </p:nvSpPr>
        <p:spPr>
          <a:xfrm>
            <a:off x="1140120" y="1398600"/>
            <a:ext cx="308520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600" spc="-1" strike="noStrike">
                <a:solidFill>
                  <a:schemeClr val="dk1"/>
                </a:solidFill>
                <a:latin typeface="Archivo Black"/>
                <a:ea typeface="Archivo Black"/>
              </a:rPr>
              <a:t>Objetivo</a:t>
            </a:r>
            <a:endParaRPr b="0" lang="pt-BR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9" name="PlaceHolder 2"/>
          <p:cNvSpPr>
            <a:spLocks noGrp="1"/>
          </p:cNvSpPr>
          <p:nvPr>
            <p:ph/>
          </p:nvPr>
        </p:nvSpPr>
        <p:spPr>
          <a:xfrm>
            <a:off x="1140120" y="2042640"/>
            <a:ext cx="3085200" cy="199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lnSpc>
                <a:spcPct val="100000"/>
              </a:lnSpc>
              <a:spcAft>
                <a:spcPts val="1199"/>
              </a:spcAft>
              <a:buNone/>
              <a:tabLst>
                <a:tab algn="l" pos="0"/>
              </a:tabLst>
            </a:pPr>
            <a:r>
              <a:rPr b="0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O objetivo do estudo de limites é verificar se uma função </a:t>
            </a:r>
            <a:r>
              <a:rPr b="0" i="1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f(x)</a:t>
            </a:r>
            <a:r>
              <a:rPr b="0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 se aproxima de algum valor específico quando sua variável independente </a:t>
            </a:r>
            <a:r>
              <a:rPr b="0" i="1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x</a:t>
            </a:r>
            <a:r>
              <a:rPr b="0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 se aproxima (tende) de um dado valor.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90" name="Google Shape;3914;p49"/>
          <p:cNvGrpSpPr/>
          <p:nvPr/>
        </p:nvGrpSpPr>
        <p:grpSpPr>
          <a:xfrm>
            <a:off x="5450400" y="1001880"/>
            <a:ext cx="658800" cy="1692360"/>
            <a:chOff x="5450400" y="1001880"/>
            <a:chExt cx="658800" cy="1692360"/>
          </a:xfrm>
        </p:grpSpPr>
        <p:sp>
          <p:nvSpPr>
            <p:cNvPr id="1291" name="Google Shape;3915;p49"/>
            <p:cNvSpPr/>
            <p:nvPr/>
          </p:nvSpPr>
          <p:spPr>
            <a:xfrm>
              <a:off x="5483880" y="2421000"/>
              <a:ext cx="84600" cy="7380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73800"/>
                <a:gd name="textAreaBottom" fmla="*/ 74160 h 73800"/>
              </a:gdLst>
              <a:ahLst/>
              <a:rect l="textAreaLeft" t="textAreaTop" r="textAreaRight" b="textAreaBottom"/>
              <a:pathLst>
                <a:path w="3936" h="3426">
                  <a:moveTo>
                    <a:pt x="2133" y="0"/>
                  </a:moveTo>
                  <a:cubicBezTo>
                    <a:pt x="2007" y="0"/>
                    <a:pt x="1880" y="16"/>
                    <a:pt x="1755" y="50"/>
                  </a:cubicBezTo>
                  <a:cubicBezTo>
                    <a:pt x="652" y="326"/>
                    <a:pt x="1" y="1729"/>
                    <a:pt x="552" y="2732"/>
                  </a:cubicBezTo>
                  <a:cubicBezTo>
                    <a:pt x="796" y="3163"/>
                    <a:pt x="1306" y="3426"/>
                    <a:pt x="1811" y="3426"/>
                  </a:cubicBezTo>
                  <a:cubicBezTo>
                    <a:pt x="1980" y="3426"/>
                    <a:pt x="2149" y="3396"/>
                    <a:pt x="2307" y="3333"/>
                  </a:cubicBezTo>
                  <a:cubicBezTo>
                    <a:pt x="3334" y="3032"/>
                    <a:pt x="3936" y="1729"/>
                    <a:pt x="3459" y="777"/>
                  </a:cubicBezTo>
                  <a:cubicBezTo>
                    <a:pt x="3196" y="290"/>
                    <a:pt x="2670" y="0"/>
                    <a:pt x="213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080" bIns="370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grpSp>
          <p:nvGrpSpPr>
            <p:cNvPr id="1292" name="Google Shape;3916;p49"/>
            <p:cNvGrpSpPr/>
            <p:nvPr/>
          </p:nvGrpSpPr>
          <p:grpSpPr>
            <a:xfrm>
              <a:off x="5450400" y="1001880"/>
              <a:ext cx="658800" cy="1692360"/>
              <a:chOff x="5450400" y="1001880"/>
              <a:chExt cx="658800" cy="1692360"/>
            </a:xfrm>
          </p:grpSpPr>
          <p:sp>
            <p:nvSpPr>
              <p:cNvPr id="1293" name="Google Shape;3917;p49"/>
              <p:cNvSpPr/>
              <p:nvPr/>
            </p:nvSpPr>
            <p:spPr>
              <a:xfrm>
                <a:off x="5768280" y="1131840"/>
                <a:ext cx="279360" cy="178920"/>
              </a:xfrm>
              <a:custGeom>
                <a:avLst/>
                <a:gdLst>
                  <a:gd name="textAreaLeft" fmla="*/ 0 w 279360"/>
                  <a:gd name="textAreaRight" fmla="*/ 279720 w 279360"/>
                  <a:gd name="textAreaTop" fmla="*/ 0 h 178920"/>
                  <a:gd name="textAreaBottom" fmla="*/ 179280 h 178920"/>
                </a:gdLst>
                <a:ahLst/>
                <a:rect l="textAreaLeft" t="textAreaTop" r="textAreaRight" b="textAreaBottom"/>
                <a:pathLst>
                  <a:path w="12934" h="8297">
                    <a:moveTo>
                      <a:pt x="602" y="0"/>
                    </a:moveTo>
                    <a:cubicBezTo>
                      <a:pt x="552" y="151"/>
                      <a:pt x="527" y="301"/>
                      <a:pt x="502" y="451"/>
                    </a:cubicBezTo>
                    <a:cubicBezTo>
                      <a:pt x="427" y="1755"/>
                      <a:pt x="276" y="3033"/>
                      <a:pt x="201" y="4336"/>
                    </a:cubicBezTo>
                    <a:cubicBezTo>
                      <a:pt x="151" y="4863"/>
                      <a:pt x="1" y="5439"/>
                      <a:pt x="176" y="5940"/>
                    </a:cubicBezTo>
                    <a:cubicBezTo>
                      <a:pt x="477" y="6066"/>
                      <a:pt x="778" y="6091"/>
                      <a:pt x="1104" y="6166"/>
                    </a:cubicBezTo>
                    <a:cubicBezTo>
                      <a:pt x="3685" y="6717"/>
                      <a:pt x="6266" y="7243"/>
                      <a:pt x="8848" y="7745"/>
                    </a:cubicBezTo>
                    <a:cubicBezTo>
                      <a:pt x="9700" y="7945"/>
                      <a:pt x="10577" y="8046"/>
                      <a:pt x="11404" y="8296"/>
                    </a:cubicBezTo>
                    <a:cubicBezTo>
                      <a:pt x="11881" y="6893"/>
                      <a:pt x="12256" y="5464"/>
                      <a:pt x="12657" y="4061"/>
                    </a:cubicBezTo>
                    <a:cubicBezTo>
                      <a:pt x="12758" y="3685"/>
                      <a:pt x="12933" y="3359"/>
                      <a:pt x="12858" y="2983"/>
                    </a:cubicBezTo>
                    <a:cubicBezTo>
                      <a:pt x="10928" y="2457"/>
                      <a:pt x="8973" y="2005"/>
                      <a:pt x="7018" y="1504"/>
                    </a:cubicBezTo>
                    <a:cubicBezTo>
                      <a:pt x="6918" y="1855"/>
                      <a:pt x="6943" y="2381"/>
                      <a:pt x="6542" y="2532"/>
                    </a:cubicBezTo>
                    <a:cubicBezTo>
                      <a:pt x="6486" y="2560"/>
                      <a:pt x="6429" y="2570"/>
                      <a:pt x="6370" y="2570"/>
                    </a:cubicBezTo>
                    <a:cubicBezTo>
                      <a:pt x="6216" y="2570"/>
                      <a:pt x="6053" y="2500"/>
                      <a:pt x="5891" y="2482"/>
                    </a:cubicBezTo>
                    <a:cubicBezTo>
                      <a:pt x="5891" y="2055"/>
                      <a:pt x="5891" y="1654"/>
                      <a:pt x="5891" y="1228"/>
                    </a:cubicBezTo>
                    <a:cubicBezTo>
                      <a:pt x="4988" y="1028"/>
                      <a:pt x="4086" y="777"/>
                      <a:pt x="3184" y="577"/>
                    </a:cubicBezTo>
                    <a:cubicBezTo>
                      <a:pt x="2332" y="401"/>
                      <a:pt x="1479" y="76"/>
                      <a:pt x="602" y="0"/>
                    </a:cubicBezTo>
                    <a:close/>
                  </a:path>
                </a:pathLst>
              </a:custGeom>
              <a:solidFill>
                <a:srgbClr val="00355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89640" bIns="896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294" name="Google Shape;3918;p49"/>
              <p:cNvSpPr/>
              <p:nvPr/>
            </p:nvSpPr>
            <p:spPr>
              <a:xfrm>
                <a:off x="5601600" y="1544400"/>
                <a:ext cx="507600" cy="122040"/>
              </a:xfrm>
              <a:custGeom>
                <a:avLst/>
                <a:gdLst>
                  <a:gd name="textAreaLeft" fmla="*/ 0 w 507600"/>
                  <a:gd name="textAreaRight" fmla="*/ 507960 w 507600"/>
                  <a:gd name="textAreaTop" fmla="*/ 0 h 122040"/>
                  <a:gd name="textAreaBottom" fmla="*/ 122400 h 122040"/>
                </a:gdLst>
                <a:ahLst/>
                <a:rect l="textAreaLeft" t="textAreaTop" r="textAreaRight" b="textAreaBottom"/>
                <a:pathLst>
                  <a:path w="23485" h="5663">
                    <a:moveTo>
                      <a:pt x="677" y="0"/>
                    </a:moveTo>
                    <a:cubicBezTo>
                      <a:pt x="452" y="677"/>
                      <a:pt x="276" y="1354"/>
                      <a:pt x="101" y="2030"/>
                    </a:cubicBezTo>
                    <a:cubicBezTo>
                      <a:pt x="0" y="2256"/>
                      <a:pt x="351" y="2256"/>
                      <a:pt x="502" y="2306"/>
                    </a:cubicBezTo>
                    <a:cubicBezTo>
                      <a:pt x="1780" y="2481"/>
                      <a:pt x="3058" y="2682"/>
                      <a:pt x="4361" y="2857"/>
                    </a:cubicBezTo>
                    <a:cubicBezTo>
                      <a:pt x="9349" y="3609"/>
                      <a:pt x="14361" y="4361"/>
                      <a:pt x="19374" y="5088"/>
                    </a:cubicBezTo>
                    <a:cubicBezTo>
                      <a:pt x="20402" y="5263"/>
                      <a:pt x="21429" y="5364"/>
                      <a:pt x="22457" y="5539"/>
                    </a:cubicBezTo>
                    <a:cubicBezTo>
                      <a:pt x="22673" y="5575"/>
                      <a:pt x="22902" y="5663"/>
                      <a:pt x="23116" y="5663"/>
                    </a:cubicBezTo>
                    <a:cubicBezTo>
                      <a:pt x="23200" y="5663"/>
                      <a:pt x="23281" y="5649"/>
                      <a:pt x="23359" y="5614"/>
                    </a:cubicBezTo>
                    <a:cubicBezTo>
                      <a:pt x="23484" y="5288"/>
                      <a:pt x="23184" y="4938"/>
                      <a:pt x="23058" y="4637"/>
                    </a:cubicBezTo>
                    <a:cubicBezTo>
                      <a:pt x="21830" y="4411"/>
                      <a:pt x="20602" y="4110"/>
                      <a:pt x="19374" y="3885"/>
                    </a:cubicBezTo>
                    <a:cubicBezTo>
                      <a:pt x="16191" y="3208"/>
                      <a:pt x="13033" y="2531"/>
                      <a:pt x="9850" y="1880"/>
                    </a:cubicBezTo>
                    <a:cubicBezTo>
                      <a:pt x="9048" y="1755"/>
                      <a:pt x="8271" y="1454"/>
                      <a:pt x="7444" y="1354"/>
                    </a:cubicBezTo>
                    <a:cubicBezTo>
                      <a:pt x="6592" y="1203"/>
                      <a:pt x="5765" y="1028"/>
                      <a:pt x="4913" y="852"/>
                    </a:cubicBezTo>
                    <a:cubicBezTo>
                      <a:pt x="3509" y="577"/>
                      <a:pt x="2106" y="201"/>
                      <a:pt x="677" y="0"/>
                    </a:cubicBezTo>
                    <a:close/>
                  </a:path>
                </a:pathLst>
              </a:custGeom>
              <a:solidFill>
                <a:srgbClr val="00355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61200" bIns="6120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295" name="Google Shape;3919;p49"/>
              <p:cNvSpPr/>
              <p:nvPr/>
            </p:nvSpPr>
            <p:spPr>
              <a:xfrm>
                <a:off x="5950080" y="2587680"/>
                <a:ext cx="35280" cy="106560"/>
              </a:xfrm>
              <a:custGeom>
                <a:avLst/>
                <a:gdLst>
                  <a:gd name="textAreaLeft" fmla="*/ 0 w 35280"/>
                  <a:gd name="textAreaRight" fmla="*/ 35640 w 35280"/>
                  <a:gd name="textAreaTop" fmla="*/ 0 h 106560"/>
                  <a:gd name="textAreaBottom" fmla="*/ 106920 h 106560"/>
                </a:gdLst>
                <a:ahLst/>
                <a:rect l="textAreaLeft" t="textAreaTop" r="textAreaRight" b="textAreaBottom"/>
                <a:pathLst>
                  <a:path w="1655" h="4950">
                    <a:moveTo>
                      <a:pt x="708" y="0"/>
                    </a:moveTo>
                    <a:cubicBezTo>
                      <a:pt x="631" y="0"/>
                      <a:pt x="555" y="7"/>
                      <a:pt x="477" y="21"/>
                    </a:cubicBezTo>
                    <a:cubicBezTo>
                      <a:pt x="327" y="823"/>
                      <a:pt x="352" y="1650"/>
                      <a:pt x="226" y="2452"/>
                    </a:cubicBezTo>
                    <a:cubicBezTo>
                      <a:pt x="251" y="3279"/>
                      <a:pt x="1" y="4106"/>
                      <a:pt x="101" y="4933"/>
                    </a:cubicBezTo>
                    <a:cubicBezTo>
                      <a:pt x="133" y="4944"/>
                      <a:pt x="163" y="4949"/>
                      <a:pt x="191" y="4949"/>
                    </a:cubicBezTo>
                    <a:cubicBezTo>
                      <a:pt x="292" y="4949"/>
                      <a:pt x="362" y="4882"/>
                      <a:pt x="402" y="4783"/>
                    </a:cubicBezTo>
                    <a:cubicBezTo>
                      <a:pt x="753" y="3580"/>
                      <a:pt x="1078" y="2377"/>
                      <a:pt x="1429" y="1174"/>
                    </a:cubicBezTo>
                    <a:cubicBezTo>
                      <a:pt x="1505" y="848"/>
                      <a:pt x="1655" y="497"/>
                      <a:pt x="1655" y="146"/>
                    </a:cubicBezTo>
                    <a:cubicBezTo>
                      <a:pt x="1332" y="106"/>
                      <a:pt x="1025" y="0"/>
                      <a:pt x="7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53280" bIns="5328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296" name="Google Shape;3920;p49"/>
              <p:cNvSpPr/>
              <p:nvPr/>
            </p:nvSpPr>
            <p:spPr>
              <a:xfrm>
                <a:off x="5893200" y="1001880"/>
                <a:ext cx="59760" cy="185400"/>
              </a:xfrm>
              <a:custGeom>
                <a:avLst/>
                <a:gdLst>
                  <a:gd name="textAreaLeft" fmla="*/ 0 w 59760"/>
                  <a:gd name="textAreaRight" fmla="*/ 60120 w 59760"/>
                  <a:gd name="textAreaTop" fmla="*/ 0 h 185400"/>
                  <a:gd name="textAreaBottom" fmla="*/ 185760 h 185400"/>
                </a:gdLst>
                <a:ahLst/>
                <a:rect l="textAreaLeft" t="textAreaTop" r="textAreaRight" b="textAreaBottom"/>
                <a:pathLst>
                  <a:path w="2783" h="8585">
                    <a:moveTo>
                      <a:pt x="2632" y="0"/>
                    </a:moveTo>
                    <a:lnTo>
                      <a:pt x="2632" y="0"/>
                    </a:lnTo>
                    <a:cubicBezTo>
                      <a:pt x="1880" y="326"/>
                      <a:pt x="1128" y="702"/>
                      <a:pt x="401" y="1078"/>
                    </a:cubicBezTo>
                    <a:cubicBezTo>
                      <a:pt x="226" y="1153"/>
                      <a:pt x="0" y="1278"/>
                      <a:pt x="50" y="1529"/>
                    </a:cubicBezTo>
                    <a:cubicBezTo>
                      <a:pt x="50" y="3434"/>
                      <a:pt x="126" y="5339"/>
                      <a:pt x="126" y="7243"/>
                    </a:cubicBezTo>
                    <a:cubicBezTo>
                      <a:pt x="126" y="7669"/>
                      <a:pt x="126" y="8070"/>
                      <a:pt x="126" y="8497"/>
                    </a:cubicBezTo>
                    <a:cubicBezTo>
                      <a:pt x="288" y="8515"/>
                      <a:pt x="451" y="8585"/>
                      <a:pt x="605" y="8585"/>
                    </a:cubicBezTo>
                    <a:cubicBezTo>
                      <a:pt x="664" y="8585"/>
                      <a:pt x="721" y="8575"/>
                      <a:pt x="777" y="8547"/>
                    </a:cubicBezTo>
                    <a:cubicBezTo>
                      <a:pt x="1178" y="8396"/>
                      <a:pt x="1153" y="7870"/>
                      <a:pt x="1253" y="7519"/>
                    </a:cubicBezTo>
                    <a:cubicBezTo>
                      <a:pt x="1479" y="6316"/>
                      <a:pt x="1755" y="5088"/>
                      <a:pt x="2030" y="3885"/>
                    </a:cubicBezTo>
                    <a:cubicBezTo>
                      <a:pt x="2181" y="2857"/>
                      <a:pt x="2406" y="1830"/>
                      <a:pt x="2607" y="827"/>
                    </a:cubicBezTo>
                    <a:cubicBezTo>
                      <a:pt x="2657" y="552"/>
                      <a:pt x="2782" y="251"/>
                      <a:pt x="263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297" name="Google Shape;3921;p49"/>
              <p:cNvSpPr/>
              <p:nvPr/>
            </p:nvSpPr>
            <p:spPr>
              <a:xfrm>
                <a:off x="5499720" y="2502720"/>
                <a:ext cx="32040" cy="82080"/>
              </a:xfrm>
              <a:custGeom>
                <a:avLst/>
                <a:gdLst>
                  <a:gd name="textAreaLeft" fmla="*/ 0 w 32040"/>
                  <a:gd name="textAreaRight" fmla="*/ 32400 w 32040"/>
                  <a:gd name="textAreaTop" fmla="*/ 0 h 82080"/>
                  <a:gd name="textAreaBottom" fmla="*/ 82440 h 82080"/>
                </a:gdLst>
                <a:ahLst/>
                <a:rect l="textAreaLeft" t="textAreaTop" r="textAreaRight" b="textAreaBottom"/>
                <a:pathLst>
                  <a:path w="1505" h="3820">
                    <a:moveTo>
                      <a:pt x="887" y="1"/>
                    </a:moveTo>
                    <a:cubicBezTo>
                      <a:pt x="736" y="1"/>
                      <a:pt x="581" y="23"/>
                      <a:pt x="427" y="54"/>
                    </a:cubicBezTo>
                    <a:cubicBezTo>
                      <a:pt x="301" y="556"/>
                      <a:pt x="301" y="1057"/>
                      <a:pt x="176" y="1558"/>
                    </a:cubicBezTo>
                    <a:cubicBezTo>
                      <a:pt x="126" y="1859"/>
                      <a:pt x="26" y="2160"/>
                      <a:pt x="1" y="2460"/>
                    </a:cubicBezTo>
                    <a:cubicBezTo>
                      <a:pt x="126" y="2911"/>
                      <a:pt x="377" y="3338"/>
                      <a:pt x="452" y="3814"/>
                    </a:cubicBezTo>
                    <a:cubicBezTo>
                      <a:pt x="474" y="3818"/>
                      <a:pt x="496" y="3819"/>
                      <a:pt x="517" y="3819"/>
                    </a:cubicBezTo>
                    <a:cubicBezTo>
                      <a:pt x="772" y="3819"/>
                      <a:pt x="891" y="3550"/>
                      <a:pt x="1053" y="3388"/>
                    </a:cubicBezTo>
                    <a:cubicBezTo>
                      <a:pt x="1204" y="3187"/>
                      <a:pt x="1454" y="3012"/>
                      <a:pt x="1454" y="2736"/>
                    </a:cubicBezTo>
                    <a:cubicBezTo>
                      <a:pt x="1479" y="1884"/>
                      <a:pt x="1454" y="1032"/>
                      <a:pt x="1504" y="180"/>
                    </a:cubicBezTo>
                    <a:cubicBezTo>
                      <a:pt x="1313" y="47"/>
                      <a:pt x="1103" y="1"/>
                      <a:pt x="8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1040" bIns="410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298" name="Google Shape;3922;p49"/>
              <p:cNvSpPr/>
              <p:nvPr/>
            </p:nvSpPr>
            <p:spPr>
              <a:xfrm>
                <a:off x="5707800" y="1265040"/>
                <a:ext cx="312480" cy="362880"/>
              </a:xfrm>
              <a:custGeom>
                <a:avLst/>
                <a:gdLst>
                  <a:gd name="textAreaLeft" fmla="*/ 0 w 312480"/>
                  <a:gd name="textAreaRight" fmla="*/ 312840 w 312480"/>
                  <a:gd name="textAreaTop" fmla="*/ 0 h 362880"/>
                  <a:gd name="textAreaBottom" fmla="*/ 363240 h 362880"/>
                </a:gdLst>
                <a:ahLst/>
                <a:rect l="textAreaLeft" t="textAreaTop" r="textAreaRight" b="textAreaBottom"/>
                <a:pathLst>
                  <a:path w="14462" h="16793">
                    <a:moveTo>
                      <a:pt x="3911" y="1"/>
                    </a:moveTo>
                    <a:cubicBezTo>
                      <a:pt x="3585" y="1028"/>
                      <a:pt x="3384" y="2081"/>
                      <a:pt x="3008" y="3109"/>
                    </a:cubicBezTo>
                    <a:cubicBezTo>
                      <a:pt x="1931" y="6617"/>
                      <a:pt x="1103" y="10226"/>
                      <a:pt x="1" y="13760"/>
                    </a:cubicBezTo>
                    <a:cubicBezTo>
                      <a:pt x="853" y="13936"/>
                      <a:pt x="1680" y="14111"/>
                      <a:pt x="2532" y="14262"/>
                    </a:cubicBezTo>
                    <a:cubicBezTo>
                      <a:pt x="3359" y="14362"/>
                      <a:pt x="4136" y="14663"/>
                      <a:pt x="4938" y="14788"/>
                    </a:cubicBezTo>
                    <a:cubicBezTo>
                      <a:pt x="8121" y="15439"/>
                      <a:pt x="11279" y="16116"/>
                      <a:pt x="14462" y="16793"/>
                    </a:cubicBezTo>
                    <a:cubicBezTo>
                      <a:pt x="14312" y="13033"/>
                      <a:pt x="14437" y="9274"/>
                      <a:pt x="14312" y="5540"/>
                    </a:cubicBezTo>
                    <a:cubicBezTo>
                      <a:pt x="14236" y="4412"/>
                      <a:pt x="14287" y="3309"/>
                      <a:pt x="14261" y="2181"/>
                    </a:cubicBezTo>
                    <a:lnTo>
                      <a:pt x="14211" y="2131"/>
                    </a:lnTo>
                    <a:cubicBezTo>
                      <a:pt x="13384" y="1881"/>
                      <a:pt x="12507" y="1780"/>
                      <a:pt x="11655" y="1580"/>
                    </a:cubicBezTo>
                    <a:cubicBezTo>
                      <a:pt x="9073" y="1078"/>
                      <a:pt x="6492" y="552"/>
                      <a:pt x="391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299" name="Google Shape;3923;p49"/>
              <p:cNvSpPr/>
              <p:nvPr/>
            </p:nvSpPr>
            <p:spPr>
              <a:xfrm>
                <a:off x="5450400" y="1605960"/>
                <a:ext cx="578520" cy="989280"/>
              </a:xfrm>
              <a:custGeom>
                <a:avLst/>
                <a:gdLst>
                  <a:gd name="textAreaLeft" fmla="*/ 0 w 578520"/>
                  <a:gd name="textAreaRight" fmla="*/ 578880 w 578520"/>
                  <a:gd name="textAreaTop" fmla="*/ 0 h 989280"/>
                  <a:gd name="textAreaBottom" fmla="*/ 989640 h 989280"/>
                </a:gdLst>
                <a:ahLst/>
                <a:rect l="textAreaLeft" t="textAreaTop" r="textAreaRight" b="textAreaBottom"/>
                <a:pathLst>
                  <a:path w="26768" h="45775">
                    <a:moveTo>
                      <a:pt x="3687" y="37695"/>
                    </a:moveTo>
                    <a:cubicBezTo>
                      <a:pt x="4224" y="37695"/>
                      <a:pt x="4750" y="37985"/>
                      <a:pt x="5013" y="38472"/>
                    </a:cubicBezTo>
                    <a:cubicBezTo>
                      <a:pt x="5490" y="39424"/>
                      <a:pt x="4888" y="40727"/>
                      <a:pt x="3861" y="41028"/>
                    </a:cubicBezTo>
                    <a:cubicBezTo>
                      <a:pt x="3703" y="41091"/>
                      <a:pt x="3534" y="41121"/>
                      <a:pt x="3365" y="41121"/>
                    </a:cubicBezTo>
                    <a:cubicBezTo>
                      <a:pt x="2860" y="41121"/>
                      <a:pt x="2350" y="40858"/>
                      <a:pt x="2106" y="40427"/>
                    </a:cubicBezTo>
                    <a:cubicBezTo>
                      <a:pt x="1555" y="39424"/>
                      <a:pt x="2206" y="38021"/>
                      <a:pt x="3309" y="37745"/>
                    </a:cubicBezTo>
                    <a:cubicBezTo>
                      <a:pt x="3434" y="37711"/>
                      <a:pt x="3561" y="37695"/>
                      <a:pt x="3687" y="37695"/>
                    </a:cubicBezTo>
                    <a:close/>
                    <a:moveTo>
                      <a:pt x="11354" y="0"/>
                    </a:moveTo>
                    <a:cubicBezTo>
                      <a:pt x="10753" y="2256"/>
                      <a:pt x="10126" y="4461"/>
                      <a:pt x="9525" y="6717"/>
                    </a:cubicBezTo>
                    <a:cubicBezTo>
                      <a:pt x="9274" y="7695"/>
                      <a:pt x="8923" y="8647"/>
                      <a:pt x="8648" y="9624"/>
                    </a:cubicBezTo>
                    <a:cubicBezTo>
                      <a:pt x="8196" y="11279"/>
                      <a:pt x="7745" y="12958"/>
                      <a:pt x="7294" y="14612"/>
                    </a:cubicBezTo>
                    <a:cubicBezTo>
                      <a:pt x="6693" y="16742"/>
                      <a:pt x="6191" y="18873"/>
                      <a:pt x="5515" y="20978"/>
                    </a:cubicBezTo>
                    <a:cubicBezTo>
                      <a:pt x="3961" y="26467"/>
                      <a:pt x="2557" y="31980"/>
                      <a:pt x="978" y="37444"/>
                    </a:cubicBezTo>
                    <a:cubicBezTo>
                      <a:pt x="653" y="38697"/>
                      <a:pt x="252" y="39950"/>
                      <a:pt x="1" y="41204"/>
                    </a:cubicBezTo>
                    <a:cubicBezTo>
                      <a:pt x="703" y="41454"/>
                      <a:pt x="1480" y="41404"/>
                      <a:pt x="2206" y="41529"/>
                    </a:cubicBezTo>
                    <a:cubicBezTo>
                      <a:pt x="2308" y="41544"/>
                      <a:pt x="2409" y="41558"/>
                      <a:pt x="2505" y="41558"/>
                    </a:cubicBezTo>
                    <a:cubicBezTo>
                      <a:pt x="2576" y="41558"/>
                      <a:pt x="2644" y="41551"/>
                      <a:pt x="2708" y="41529"/>
                    </a:cubicBezTo>
                    <a:cubicBezTo>
                      <a:pt x="2862" y="41498"/>
                      <a:pt x="3017" y="41476"/>
                      <a:pt x="3168" y="41476"/>
                    </a:cubicBezTo>
                    <a:cubicBezTo>
                      <a:pt x="3384" y="41476"/>
                      <a:pt x="3594" y="41522"/>
                      <a:pt x="3785" y="41655"/>
                    </a:cubicBezTo>
                    <a:cubicBezTo>
                      <a:pt x="4131" y="41782"/>
                      <a:pt x="4529" y="41817"/>
                      <a:pt x="4913" y="41817"/>
                    </a:cubicBezTo>
                    <a:cubicBezTo>
                      <a:pt x="5059" y="41817"/>
                      <a:pt x="5202" y="41812"/>
                      <a:pt x="5339" y="41805"/>
                    </a:cubicBezTo>
                    <a:cubicBezTo>
                      <a:pt x="5665" y="41354"/>
                      <a:pt x="5740" y="40803"/>
                      <a:pt x="5991" y="40326"/>
                    </a:cubicBezTo>
                    <a:cubicBezTo>
                      <a:pt x="9851" y="30176"/>
                      <a:pt x="13735" y="20051"/>
                      <a:pt x="17520" y="9875"/>
                    </a:cubicBezTo>
                    <a:cubicBezTo>
                      <a:pt x="17570" y="9850"/>
                      <a:pt x="17695" y="9775"/>
                      <a:pt x="17745" y="9750"/>
                    </a:cubicBezTo>
                    <a:cubicBezTo>
                      <a:pt x="18096" y="13885"/>
                      <a:pt x="18547" y="18020"/>
                      <a:pt x="18948" y="22156"/>
                    </a:cubicBezTo>
                    <a:cubicBezTo>
                      <a:pt x="19625" y="28672"/>
                      <a:pt x="20277" y="35188"/>
                      <a:pt x="20953" y="41730"/>
                    </a:cubicBezTo>
                    <a:cubicBezTo>
                      <a:pt x="21104" y="42808"/>
                      <a:pt x="21129" y="43910"/>
                      <a:pt x="21354" y="44988"/>
                    </a:cubicBezTo>
                    <a:cubicBezTo>
                      <a:pt x="22081" y="45214"/>
                      <a:pt x="22858" y="45189"/>
                      <a:pt x="23585" y="45414"/>
                    </a:cubicBezTo>
                    <a:cubicBezTo>
                      <a:pt x="23663" y="45400"/>
                      <a:pt x="23739" y="45393"/>
                      <a:pt x="23816" y="45393"/>
                    </a:cubicBezTo>
                    <a:cubicBezTo>
                      <a:pt x="24133" y="45393"/>
                      <a:pt x="24440" y="45499"/>
                      <a:pt x="24763" y="45539"/>
                    </a:cubicBezTo>
                    <a:cubicBezTo>
                      <a:pt x="25214" y="45615"/>
                      <a:pt x="25690" y="45690"/>
                      <a:pt x="26141" y="45765"/>
                    </a:cubicBezTo>
                    <a:cubicBezTo>
                      <a:pt x="26231" y="45765"/>
                      <a:pt x="26320" y="45775"/>
                      <a:pt x="26404" y="45775"/>
                    </a:cubicBezTo>
                    <a:cubicBezTo>
                      <a:pt x="26510" y="45775"/>
                      <a:pt x="26609" y="45759"/>
                      <a:pt x="26693" y="45690"/>
                    </a:cubicBezTo>
                    <a:cubicBezTo>
                      <a:pt x="26768" y="45414"/>
                      <a:pt x="26718" y="45088"/>
                      <a:pt x="26743" y="44788"/>
                    </a:cubicBezTo>
                    <a:cubicBezTo>
                      <a:pt x="26718" y="43183"/>
                      <a:pt x="26718" y="41579"/>
                      <a:pt x="26693" y="39975"/>
                    </a:cubicBezTo>
                    <a:cubicBezTo>
                      <a:pt x="26618" y="36667"/>
                      <a:pt x="26668" y="33359"/>
                      <a:pt x="26618" y="30051"/>
                    </a:cubicBezTo>
                    <a:cubicBezTo>
                      <a:pt x="26643" y="26717"/>
                      <a:pt x="26517" y="23384"/>
                      <a:pt x="26542" y="20025"/>
                    </a:cubicBezTo>
                    <a:cubicBezTo>
                      <a:pt x="26492" y="17319"/>
                      <a:pt x="26517" y="14612"/>
                      <a:pt x="26467" y="11905"/>
                    </a:cubicBezTo>
                    <a:cubicBezTo>
                      <a:pt x="26392" y="10376"/>
                      <a:pt x="26417" y="8822"/>
                      <a:pt x="26417" y="7294"/>
                    </a:cubicBezTo>
                    <a:cubicBezTo>
                      <a:pt x="26367" y="5614"/>
                      <a:pt x="26417" y="3935"/>
                      <a:pt x="26367" y="2231"/>
                    </a:cubicBezTo>
                    <a:cubicBezTo>
                      <a:pt x="21354" y="1504"/>
                      <a:pt x="16342" y="752"/>
                      <a:pt x="1135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pt-BR" sz="14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</p:grpSp>
      <p:grpSp>
        <p:nvGrpSpPr>
          <p:cNvPr id="1300" name="Google Shape;3924;p49"/>
          <p:cNvGrpSpPr/>
          <p:nvPr/>
        </p:nvGrpSpPr>
        <p:grpSpPr>
          <a:xfrm>
            <a:off x="6261480" y="1219320"/>
            <a:ext cx="1740600" cy="1692720"/>
            <a:chOff x="6261480" y="1219320"/>
            <a:chExt cx="1740600" cy="1692720"/>
          </a:xfrm>
        </p:grpSpPr>
        <p:sp>
          <p:nvSpPr>
            <p:cNvPr id="1301" name="Google Shape;3925;p49"/>
            <p:cNvSpPr/>
            <p:nvPr/>
          </p:nvSpPr>
          <p:spPr>
            <a:xfrm>
              <a:off x="6261480" y="1352160"/>
              <a:ext cx="1547640" cy="1559880"/>
            </a:xfrm>
            <a:custGeom>
              <a:avLst/>
              <a:gdLst>
                <a:gd name="textAreaLeft" fmla="*/ 0 w 1547640"/>
                <a:gd name="textAreaRight" fmla="*/ 1548000 w 1547640"/>
                <a:gd name="textAreaTop" fmla="*/ 0 h 1559880"/>
                <a:gd name="textAreaBottom" fmla="*/ 1560240 h 1559880"/>
              </a:gdLst>
              <a:ahLst/>
              <a:rect l="textAreaLeft" t="textAreaTop" r="textAreaRight" b="textAreaBottom"/>
              <a:pathLst>
                <a:path w="64813" h="78367">
                  <a:moveTo>
                    <a:pt x="29700" y="1"/>
                  </a:moveTo>
                  <a:lnTo>
                    <a:pt x="29700" y="1"/>
                  </a:lnTo>
                  <a:cubicBezTo>
                    <a:pt x="28923" y="101"/>
                    <a:pt x="28146" y="151"/>
                    <a:pt x="27394" y="326"/>
                  </a:cubicBezTo>
                  <a:cubicBezTo>
                    <a:pt x="21154" y="1429"/>
                    <a:pt x="15439" y="4813"/>
                    <a:pt x="11128" y="9399"/>
                  </a:cubicBezTo>
                  <a:cubicBezTo>
                    <a:pt x="5991" y="14813"/>
                    <a:pt x="2707" y="21780"/>
                    <a:pt x="1179" y="29048"/>
                  </a:cubicBezTo>
                  <a:cubicBezTo>
                    <a:pt x="151" y="33810"/>
                    <a:pt x="1" y="38723"/>
                    <a:pt x="427" y="43560"/>
                  </a:cubicBezTo>
                  <a:cubicBezTo>
                    <a:pt x="878" y="47896"/>
                    <a:pt x="1905" y="52156"/>
                    <a:pt x="3534" y="56191"/>
                  </a:cubicBezTo>
                  <a:cubicBezTo>
                    <a:pt x="6116" y="62532"/>
                    <a:pt x="10251" y="68347"/>
                    <a:pt x="15765" y="72482"/>
                  </a:cubicBezTo>
                  <a:cubicBezTo>
                    <a:pt x="19575" y="75339"/>
                    <a:pt x="24036" y="77344"/>
                    <a:pt x="28748" y="78046"/>
                  </a:cubicBezTo>
                  <a:cubicBezTo>
                    <a:pt x="30087" y="78261"/>
                    <a:pt x="31439" y="78366"/>
                    <a:pt x="32791" y="78366"/>
                  </a:cubicBezTo>
                  <a:cubicBezTo>
                    <a:pt x="36955" y="78366"/>
                    <a:pt x="41111" y="77369"/>
                    <a:pt x="44838" y="75515"/>
                  </a:cubicBezTo>
                  <a:cubicBezTo>
                    <a:pt x="48898" y="73510"/>
                    <a:pt x="52482" y="70552"/>
                    <a:pt x="55339" y="67069"/>
                  </a:cubicBezTo>
                  <a:cubicBezTo>
                    <a:pt x="57971" y="63861"/>
                    <a:pt x="60051" y="60252"/>
                    <a:pt x="61555" y="56392"/>
                  </a:cubicBezTo>
                  <a:cubicBezTo>
                    <a:pt x="63785" y="50753"/>
                    <a:pt x="64813" y="44662"/>
                    <a:pt x="64688" y="38597"/>
                  </a:cubicBezTo>
                  <a:cubicBezTo>
                    <a:pt x="64688" y="36743"/>
                    <a:pt x="64462" y="34888"/>
                    <a:pt x="64262" y="33058"/>
                  </a:cubicBezTo>
                  <a:cubicBezTo>
                    <a:pt x="64136" y="32131"/>
                    <a:pt x="63936" y="31229"/>
                    <a:pt x="63810" y="30327"/>
                  </a:cubicBezTo>
                  <a:cubicBezTo>
                    <a:pt x="60502" y="32031"/>
                    <a:pt x="57244" y="33760"/>
                    <a:pt x="53936" y="35464"/>
                  </a:cubicBezTo>
                  <a:cubicBezTo>
                    <a:pt x="48773" y="38096"/>
                    <a:pt x="43585" y="40678"/>
                    <a:pt x="38372" y="43234"/>
                  </a:cubicBezTo>
                  <a:cubicBezTo>
                    <a:pt x="40126" y="44963"/>
                    <a:pt x="41505" y="47043"/>
                    <a:pt x="42457" y="49324"/>
                  </a:cubicBezTo>
                  <a:cubicBezTo>
                    <a:pt x="42607" y="49725"/>
                    <a:pt x="42808" y="50101"/>
                    <a:pt x="42833" y="50527"/>
                  </a:cubicBezTo>
                  <a:cubicBezTo>
                    <a:pt x="42853" y="50713"/>
                    <a:pt x="42687" y="50848"/>
                    <a:pt x="42502" y="50848"/>
                  </a:cubicBezTo>
                  <a:cubicBezTo>
                    <a:pt x="42462" y="50848"/>
                    <a:pt x="42422" y="50841"/>
                    <a:pt x="42382" y="50828"/>
                  </a:cubicBezTo>
                  <a:cubicBezTo>
                    <a:pt x="42006" y="50627"/>
                    <a:pt x="41755" y="50252"/>
                    <a:pt x="41530" y="49901"/>
                  </a:cubicBezTo>
                  <a:cubicBezTo>
                    <a:pt x="41154" y="49224"/>
                    <a:pt x="40828" y="48497"/>
                    <a:pt x="40427" y="47820"/>
                  </a:cubicBezTo>
                  <a:cubicBezTo>
                    <a:pt x="39575" y="46342"/>
                    <a:pt x="38547" y="44963"/>
                    <a:pt x="37319" y="43760"/>
                  </a:cubicBezTo>
                  <a:cubicBezTo>
                    <a:pt x="35665" y="44537"/>
                    <a:pt x="34036" y="45339"/>
                    <a:pt x="32357" y="46066"/>
                  </a:cubicBezTo>
                  <a:cubicBezTo>
                    <a:pt x="32119" y="46153"/>
                    <a:pt x="31881" y="46276"/>
                    <a:pt x="31643" y="46276"/>
                  </a:cubicBezTo>
                  <a:cubicBezTo>
                    <a:pt x="31605" y="46276"/>
                    <a:pt x="31567" y="46273"/>
                    <a:pt x="31530" y="46267"/>
                  </a:cubicBezTo>
                  <a:cubicBezTo>
                    <a:pt x="31304" y="46041"/>
                    <a:pt x="31379" y="45715"/>
                    <a:pt x="31304" y="45439"/>
                  </a:cubicBezTo>
                  <a:cubicBezTo>
                    <a:pt x="31179" y="43510"/>
                    <a:pt x="31129" y="41555"/>
                    <a:pt x="31028" y="39625"/>
                  </a:cubicBezTo>
                  <a:cubicBezTo>
                    <a:pt x="29625" y="39073"/>
                    <a:pt x="28146" y="38698"/>
                    <a:pt x="26667" y="38397"/>
                  </a:cubicBezTo>
                  <a:cubicBezTo>
                    <a:pt x="26083" y="38310"/>
                    <a:pt x="25499" y="38186"/>
                    <a:pt x="24899" y="38186"/>
                  </a:cubicBezTo>
                  <a:cubicBezTo>
                    <a:pt x="24804" y="38186"/>
                    <a:pt x="24708" y="38189"/>
                    <a:pt x="24612" y="38196"/>
                  </a:cubicBezTo>
                  <a:cubicBezTo>
                    <a:pt x="24562" y="38146"/>
                    <a:pt x="24487" y="38046"/>
                    <a:pt x="24437" y="37971"/>
                  </a:cubicBezTo>
                  <a:cubicBezTo>
                    <a:pt x="24478" y="37577"/>
                    <a:pt x="24913" y="37543"/>
                    <a:pt x="25275" y="37543"/>
                  </a:cubicBezTo>
                  <a:cubicBezTo>
                    <a:pt x="25351" y="37543"/>
                    <a:pt x="25424" y="37545"/>
                    <a:pt x="25489" y="37545"/>
                  </a:cubicBezTo>
                  <a:cubicBezTo>
                    <a:pt x="27344" y="37695"/>
                    <a:pt x="29224" y="38046"/>
                    <a:pt x="31003" y="38647"/>
                  </a:cubicBezTo>
                  <a:cubicBezTo>
                    <a:pt x="30828" y="35214"/>
                    <a:pt x="30728" y="31780"/>
                    <a:pt x="30577" y="28347"/>
                  </a:cubicBezTo>
                  <a:cubicBezTo>
                    <a:pt x="30477" y="27319"/>
                    <a:pt x="30552" y="26291"/>
                    <a:pt x="30477" y="25289"/>
                  </a:cubicBezTo>
                  <a:cubicBezTo>
                    <a:pt x="30352" y="23986"/>
                    <a:pt x="30427" y="22682"/>
                    <a:pt x="30301" y="21379"/>
                  </a:cubicBezTo>
                  <a:cubicBezTo>
                    <a:pt x="30276" y="20151"/>
                    <a:pt x="30276" y="18948"/>
                    <a:pt x="30176" y="17745"/>
                  </a:cubicBezTo>
                  <a:cubicBezTo>
                    <a:pt x="30176" y="16467"/>
                    <a:pt x="30126" y="15214"/>
                    <a:pt x="30051" y="13961"/>
                  </a:cubicBezTo>
                  <a:cubicBezTo>
                    <a:pt x="30076" y="12306"/>
                    <a:pt x="29926" y="10652"/>
                    <a:pt x="29926" y="8998"/>
                  </a:cubicBezTo>
                  <a:cubicBezTo>
                    <a:pt x="29926" y="7971"/>
                    <a:pt x="29850" y="6968"/>
                    <a:pt x="29825" y="5940"/>
                  </a:cubicBezTo>
                  <a:cubicBezTo>
                    <a:pt x="29850" y="3961"/>
                    <a:pt x="29650" y="1981"/>
                    <a:pt x="29700" y="1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02" name="Google Shape;3926;p49"/>
            <p:cNvSpPr/>
            <p:nvPr/>
          </p:nvSpPr>
          <p:spPr>
            <a:xfrm>
              <a:off x="6945120" y="1219320"/>
              <a:ext cx="76320" cy="907200"/>
            </a:xfrm>
            <a:custGeom>
              <a:avLst/>
              <a:gdLst>
                <a:gd name="textAreaLeft" fmla="*/ 0 w 76320"/>
                <a:gd name="textAreaRight" fmla="*/ 76680 w 76320"/>
                <a:gd name="textAreaTop" fmla="*/ 0 h 907200"/>
                <a:gd name="textAreaBottom" fmla="*/ 907560 h 907200"/>
              </a:gdLst>
              <a:ahLst/>
              <a:rect l="textAreaLeft" t="textAreaTop" r="textAreaRight" b="textAreaBottom"/>
              <a:pathLst>
                <a:path w="3209" h="45585">
                  <a:moveTo>
                    <a:pt x="868" y="0"/>
                  </a:moveTo>
                  <a:cubicBezTo>
                    <a:pt x="775" y="0"/>
                    <a:pt x="681" y="25"/>
                    <a:pt x="602" y="70"/>
                  </a:cubicBezTo>
                  <a:cubicBezTo>
                    <a:pt x="351" y="371"/>
                    <a:pt x="351" y="797"/>
                    <a:pt x="251" y="1173"/>
                  </a:cubicBezTo>
                  <a:cubicBezTo>
                    <a:pt x="176" y="1674"/>
                    <a:pt x="0" y="2175"/>
                    <a:pt x="75" y="2677"/>
                  </a:cubicBezTo>
                  <a:cubicBezTo>
                    <a:pt x="188" y="2959"/>
                    <a:pt x="484" y="2973"/>
                    <a:pt x="752" y="2973"/>
                  </a:cubicBezTo>
                  <a:cubicBezTo>
                    <a:pt x="782" y="2973"/>
                    <a:pt x="811" y="2972"/>
                    <a:pt x="840" y="2972"/>
                  </a:cubicBezTo>
                  <a:cubicBezTo>
                    <a:pt x="898" y="2972"/>
                    <a:pt x="953" y="2973"/>
                    <a:pt x="1003" y="2977"/>
                  </a:cubicBezTo>
                  <a:cubicBezTo>
                    <a:pt x="1028" y="4205"/>
                    <a:pt x="1078" y="5434"/>
                    <a:pt x="1078" y="6687"/>
                  </a:cubicBezTo>
                  <a:cubicBezTo>
                    <a:pt x="1028" y="8642"/>
                    <a:pt x="1228" y="10622"/>
                    <a:pt x="1203" y="12601"/>
                  </a:cubicBezTo>
                  <a:cubicBezTo>
                    <a:pt x="1228" y="13629"/>
                    <a:pt x="1304" y="14657"/>
                    <a:pt x="1304" y="15659"/>
                  </a:cubicBezTo>
                  <a:cubicBezTo>
                    <a:pt x="1304" y="17313"/>
                    <a:pt x="1454" y="18967"/>
                    <a:pt x="1429" y="20622"/>
                  </a:cubicBezTo>
                  <a:cubicBezTo>
                    <a:pt x="1504" y="21875"/>
                    <a:pt x="1554" y="23128"/>
                    <a:pt x="1554" y="24406"/>
                  </a:cubicBezTo>
                  <a:cubicBezTo>
                    <a:pt x="1654" y="25609"/>
                    <a:pt x="1654" y="26812"/>
                    <a:pt x="1679" y="28040"/>
                  </a:cubicBezTo>
                  <a:cubicBezTo>
                    <a:pt x="1805" y="29343"/>
                    <a:pt x="1730" y="30647"/>
                    <a:pt x="1855" y="31950"/>
                  </a:cubicBezTo>
                  <a:cubicBezTo>
                    <a:pt x="1930" y="32952"/>
                    <a:pt x="1855" y="33980"/>
                    <a:pt x="1955" y="35008"/>
                  </a:cubicBezTo>
                  <a:cubicBezTo>
                    <a:pt x="2106" y="38441"/>
                    <a:pt x="2206" y="41875"/>
                    <a:pt x="2381" y="45308"/>
                  </a:cubicBezTo>
                  <a:cubicBezTo>
                    <a:pt x="2632" y="45409"/>
                    <a:pt x="2882" y="45484"/>
                    <a:pt x="3133" y="45584"/>
                  </a:cubicBezTo>
                  <a:cubicBezTo>
                    <a:pt x="3208" y="42451"/>
                    <a:pt x="2958" y="39318"/>
                    <a:pt x="3008" y="36186"/>
                  </a:cubicBezTo>
                  <a:cubicBezTo>
                    <a:pt x="2882" y="34231"/>
                    <a:pt x="2908" y="32251"/>
                    <a:pt x="2882" y="30296"/>
                  </a:cubicBezTo>
                  <a:cubicBezTo>
                    <a:pt x="2707" y="28216"/>
                    <a:pt x="2857" y="26110"/>
                    <a:pt x="2707" y="24030"/>
                  </a:cubicBezTo>
                  <a:cubicBezTo>
                    <a:pt x="2657" y="22852"/>
                    <a:pt x="2682" y="21674"/>
                    <a:pt x="2657" y="20496"/>
                  </a:cubicBezTo>
                  <a:cubicBezTo>
                    <a:pt x="2532" y="19118"/>
                    <a:pt x="2557" y="17739"/>
                    <a:pt x="2532" y="16361"/>
                  </a:cubicBezTo>
                  <a:cubicBezTo>
                    <a:pt x="2406" y="15133"/>
                    <a:pt x="2431" y="13855"/>
                    <a:pt x="2431" y="12601"/>
                  </a:cubicBezTo>
                  <a:cubicBezTo>
                    <a:pt x="2331" y="11699"/>
                    <a:pt x="2306" y="10797"/>
                    <a:pt x="2306" y="9895"/>
                  </a:cubicBezTo>
                  <a:cubicBezTo>
                    <a:pt x="2331" y="8792"/>
                    <a:pt x="2156" y="7714"/>
                    <a:pt x="2206" y="6611"/>
                  </a:cubicBezTo>
                  <a:cubicBezTo>
                    <a:pt x="2231" y="6060"/>
                    <a:pt x="2106" y="5484"/>
                    <a:pt x="2106" y="4932"/>
                  </a:cubicBezTo>
                  <a:cubicBezTo>
                    <a:pt x="2055" y="4231"/>
                    <a:pt x="2106" y="3529"/>
                    <a:pt x="2005" y="2852"/>
                  </a:cubicBezTo>
                  <a:cubicBezTo>
                    <a:pt x="2206" y="2802"/>
                    <a:pt x="2431" y="2777"/>
                    <a:pt x="2632" y="2702"/>
                  </a:cubicBezTo>
                  <a:cubicBezTo>
                    <a:pt x="2857" y="2652"/>
                    <a:pt x="3008" y="2326"/>
                    <a:pt x="2857" y="2125"/>
                  </a:cubicBezTo>
                  <a:cubicBezTo>
                    <a:pt x="2256" y="1499"/>
                    <a:pt x="1780" y="747"/>
                    <a:pt x="1178" y="120"/>
                  </a:cubicBezTo>
                  <a:cubicBezTo>
                    <a:pt x="1095" y="37"/>
                    <a:pt x="982" y="0"/>
                    <a:pt x="868" y="0"/>
                  </a:cubicBezTo>
                  <a:close/>
                </a:path>
              </a:pathLst>
            </a:custGeom>
            <a:solidFill>
              <a:srgbClr val="0035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03" name="Google Shape;3927;p49"/>
            <p:cNvSpPr/>
            <p:nvPr/>
          </p:nvSpPr>
          <p:spPr>
            <a:xfrm>
              <a:off x="7157160" y="1840680"/>
              <a:ext cx="844920" cy="371880"/>
            </a:xfrm>
            <a:custGeom>
              <a:avLst/>
              <a:gdLst>
                <a:gd name="textAreaLeft" fmla="*/ 0 w 844920"/>
                <a:gd name="textAreaRight" fmla="*/ 845280 w 844920"/>
                <a:gd name="textAreaTop" fmla="*/ 0 h 371880"/>
                <a:gd name="textAreaBottom" fmla="*/ 372240 h 371880"/>
              </a:gdLst>
              <a:ahLst/>
              <a:rect l="textAreaLeft" t="textAreaTop" r="textAreaRight" b="textAreaBottom"/>
              <a:pathLst>
                <a:path w="35390" h="18694">
                  <a:moveTo>
                    <a:pt x="34172" y="0"/>
                  </a:moveTo>
                  <a:cubicBezTo>
                    <a:pt x="33652" y="0"/>
                    <a:pt x="33139" y="112"/>
                    <a:pt x="32657" y="273"/>
                  </a:cubicBezTo>
                  <a:cubicBezTo>
                    <a:pt x="32632" y="574"/>
                    <a:pt x="32808" y="799"/>
                    <a:pt x="32908" y="1050"/>
                  </a:cubicBezTo>
                  <a:cubicBezTo>
                    <a:pt x="30627" y="2052"/>
                    <a:pt x="28397" y="3205"/>
                    <a:pt x="26166" y="4358"/>
                  </a:cubicBezTo>
                  <a:cubicBezTo>
                    <a:pt x="21429" y="6739"/>
                    <a:pt x="16667" y="9070"/>
                    <a:pt x="11981" y="11551"/>
                  </a:cubicBezTo>
                  <a:cubicBezTo>
                    <a:pt x="7996" y="13656"/>
                    <a:pt x="3985" y="15762"/>
                    <a:pt x="0" y="17892"/>
                  </a:cubicBezTo>
                  <a:cubicBezTo>
                    <a:pt x="301" y="18143"/>
                    <a:pt x="602" y="18418"/>
                    <a:pt x="878" y="18694"/>
                  </a:cubicBezTo>
                  <a:cubicBezTo>
                    <a:pt x="6091" y="16138"/>
                    <a:pt x="11279" y="13556"/>
                    <a:pt x="16442" y="10924"/>
                  </a:cubicBezTo>
                  <a:cubicBezTo>
                    <a:pt x="19750" y="9220"/>
                    <a:pt x="23008" y="7491"/>
                    <a:pt x="26316" y="5787"/>
                  </a:cubicBezTo>
                  <a:cubicBezTo>
                    <a:pt x="28722" y="4508"/>
                    <a:pt x="31154" y="3280"/>
                    <a:pt x="33509" y="1902"/>
                  </a:cubicBezTo>
                  <a:cubicBezTo>
                    <a:pt x="33835" y="2303"/>
                    <a:pt x="33961" y="2954"/>
                    <a:pt x="34562" y="3030"/>
                  </a:cubicBezTo>
                  <a:cubicBezTo>
                    <a:pt x="35214" y="2804"/>
                    <a:pt x="35139" y="2002"/>
                    <a:pt x="35264" y="1451"/>
                  </a:cubicBezTo>
                  <a:cubicBezTo>
                    <a:pt x="35389" y="899"/>
                    <a:pt x="35189" y="122"/>
                    <a:pt x="34562" y="22"/>
                  </a:cubicBezTo>
                  <a:cubicBezTo>
                    <a:pt x="34432" y="7"/>
                    <a:pt x="34301" y="0"/>
                    <a:pt x="34172" y="0"/>
                  </a:cubicBezTo>
                  <a:close/>
                </a:path>
              </a:pathLst>
            </a:custGeom>
            <a:solidFill>
              <a:srgbClr val="0035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04" name="Google Shape;3928;p49"/>
            <p:cNvSpPr/>
            <p:nvPr/>
          </p:nvSpPr>
          <p:spPr>
            <a:xfrm>
              <a:off x="7002720" y="2140920"/>
              <a:ext cx="149760" cy="132120"/>
            </a:xfrm>
            <a:custGeom>
              <a:avLst/>
              <a:gdLst>
                <a:gd name="textAreaLeft" fmla="*/ 0 w 149760"/>
                <a:gd name="textAreaRight" fmla="*/ 150120 w 149760"/>
                <a:gd name="textAreaTop" fmla="*/ 0 h 132120"/>
                <a:gd name="textAreaBottom" fmla="*/ 132480 h 132120"/>
              </a:gdLst>
              <a:ahLst/>
              <a:rect l="textAreaLeft" t="textAreaTop" r="textAreaRight" b="textAreaBottom"/>
              <a:pathLst>
                <a:path w="6292" h="6653">
                  <a:moveTo>
                    <a:pt x="0" y="1"/>
                  </a:moveTo>
                  <a:lnTo>
                    <a:pt x="0" y="1"/>
                  </a:lnTo>
                  <a:cubicBezTo>
                    <a:pt x="101" y="1931"/>
                    <a:pt x="151" y="3886"/>
                    <a:pt x="276" y="5815"/>
                  </a:cubicBezTo>
                  <a:cubicBezTo>
                    <a:pt x="351" y="6091"/>
                    <a:pt x="276" y="6417"/>
                    <a:pt x="502" y="6643"/>
                  </a:cubicBezTo>
                  <a:cubicBezTo>
                    <a:pt x="539" y="6649"/>
                    <a:pt x="577" y="6652"/>
                    <a:pt x="615" y="6652"/>
                  </a:cubicBezTo>
                  <a:cubicBezTo>
                    <a:pt x="853" y="6652"/>
                    <a:pt x="1091" y="6529"/>
                    <a:pt x="1329" y="6442"/>
                  </a:cubicBezTo>
                  <a:cubicBezTo>
                    <a:pt x="3008" y="5715"/>
                    <a:pt x="4637" y="4913"/>
                    <a:pt x="6291" y="4136"/>
                  </a:cubicBezTo>
                  <a:cubicBezTo>
                    <a:pt x="6015" y="3886"/>
                    <a:pt x="5765" y="3635"/>
                    <a:pt x="5489" y="3384"/>
                  </a:cubicBezTo>
                  <a:cubicBezTo>
                    <a:pt x="3910" y="4186"/>
                    <a:pt x="2356" y="5089"/>
                    <a:pt x="827" y="5991"/>
                  </a:cubicBezTo>
                  <a:cubicBezTo>
                    <a:pt x="903" y="4111"/>
                    <a:pt x="777" y="2231"/>
                    <a:pt x="777" y="327"/>
                  </a:cubicBezTo>
                  <a:cubicBezTo>
                    <a:pt x="527" y="226"/>
                    <a:pt x="251" y="101"/>
                    <a:pt x="0" y="1"/>
                  </a:cubicBezTo>
                  <a:close/>
                </a:path>
              </a:pathLst>
            </a:custGeom>
            <a:solidFill>
              <a:srgbClr val="0035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66240" bIns="662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05" name="Google Shape;3929;p49"/>
            <p:cNvSpPr/>
            <p:nvPr/>
          </p:nvSpPr>
          <p:spPr>
            <a:xfrm>
              <a:off x="6845400" y="2099520"/>
              <a:ext cx="439560" cy="264600"/>
            </a:xfrm>
            <a:custGeom>
              <a:avLst/>
              <a:gdLst>
                <a:gd name="textAreaLeft" fmla="*/ 0 w 439560"/>
                <a:gd name="textAreaRight" fmla="*/ 439920 w 439560"/>
                <a:gd name="textAreaTop" fmla="*/ 0 h 264600"/>
                <a:gd name="textAreaBottom" fmla="*/ 264960 h 264600"/>
              </a:gdLst>
              <a:ahLst/>
              <a:rect l="textAreaLeft" t="textAreaTop" r="textAreaRight" b="textAreaBottom"/>
              <a:pathLst>
                <a:path w="18418" h="13305">
                  <a:moveTo>
                    <a:pt x="839" y="0"/>
                  </a:moveTo>
                  <a:cubicBezTo>
                    <a:pt x="477" y="0"/>
                    <a:pt x="42" y="34"/>
                    <a:pt x="1" y="428"/>
                  </a:cubicBezTo>
                  <a:cubicBezTo>
                    <a:pt x="51" y="503"/>
                    <a:pt x="126" y="603"/>
                    <a:pt x="176" y="653"/>
                  </a:cubicBezTo>
                  <a:cubicBezTo>
                    <a:pt x="272" y="646"/>
                    <a:pt x="368" y="643"/>
                    <a:pt x="463" y="643"/>
                  </a:cubicBezTo>
                  <a:cubicBezTo>
                    <a:pt x="1063" y="643"/>
                    <a:pt x="1647" y="767"/>
                    <a:pt x="2231" y="854"/>
                  </a:cubicBezTo>
                  <a:cubicBezTo>
                    <a:pt x="3710" y="1155"/>
                    <a:pt x="5189" y="1530"/>
                    <a:pt x="6592" y="2082"/>
                  </a:cubicBezTo>
                  <a:cubicBezTo>
                    <a:pt x="6843" y="2182"/>
                    <a:pt x="7119" y="2307"/>
                    <a:pt x="7369" y="2408"/>
                  </a:cubicBezTo>
                  <a:cubicBezTo>
                    <a:pt x="9074" y="3185"/>
                    <a:pt x="10652" y="4237"/>
                    <a:pt x="12081" y="5465"/>
                  </a:cubicBezTo>
                  <a:cubicBezTo>
                    <a:pt x="12357" y="5716"/>
                    <a:pt x="12607" y="5967"/>
                    <a:pt x="12883" y="6217"/>
                  </a:cubicBezTo>
                  <a:cubicBezTo>
                    <a:pt x="14111" y="7420"/>
                    <a:pt x="15139" y="8799"/>
                    <a:pt x="15991" y="10277"/>
                  </a:cubicBezTo>
                  <a:cubicBezTo>
                    <a:pt x="16392" y="10954"/>
                    <a:pt x="16718" y="11681"/>
                    <a:pt x="17094" y="12358"/>
                  </a:cubicBezTo>
                  <a:cubicBezTo>
                    <a:pt x="17319" y="12709"/>
                    <a:pt x="17570" y="13084"/>
                    <a:pt x="17946" y="13285"/>
                  </a:cubicBezTo>
                  <a:cubicBezTo>
                    <a:pt x="17986" y="13298"/>
                    <a:pt x="18026" y="13305"/>
                    <a:pt x="18066" y="13305"/>
                  </a:cubicBezTo>
                  <a:cubicBezTo>
                    <a:pt x="18251" y="13305"/>
                    <a:pt x="18417" y="13170"/>
                    <a:pt x="18397" y="12984"/>
                  </a:cubicBezTo>
                  <a:cubicBezTo>
                    <a:pt x="18372" y="12558"/>
                    <a:pt x="18171" y="12182"/>
                    <a:pt x="18021" y="11781"/>
                  </a:cubicBezTo>
                  <a:cubicBezTo>
                    <a:pt x="17069" y="9500"/>
                    <a:pt x="15690" y="7420"/>
                    <a:pt x="13936" y="5691"/>
                  </a:cubicBezTo>
                  <a:cubicBezTo>
                    <a:pt x="13660" y="5415"/>
                    <a:pt x="13359" y="5140"/>
                    <a:pt x="13058" y="4889"/>
                  </a:cubicBezTo>
                  <a:cubicBezTo>
                    <a:pt x="11354" y="3435"/>
                    <a:pt x="9424" y="2232"/>
                    <a:pt x="7319" y="1380"/>
                  </a:cubicBezTo>
                  <a:cubicBezTo>
                    <a:pt x="7068" y="1280"/>
                    <a:pt x="6818" y="1180"/>
                    <a:pt x="6567" y="1104"/>
                  </a:cubicBezTo>
                  <a:cubicBezTo>
                    <a:pt x="4788" y="503"/>
                    <a:pt x="2908" y="152"/>
                    <a:pt x="1053" y="2"/>
                  </a:cubicBezTo>
                  <a:cubicBezTo>
                    <a:pt x="988" y="2"/>
                    <a:pt x="915" y="0"/>
                    <a:pt x="83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06" name="Google Shape;3930;p49"/>
            <p:cNvSpPr/>
            <p:nvPr/>
          </p:nvSpPr>
          <p:spPr>
            <a:xfrm>
              <a:off x="6996600" y="1350360"/>
              <a:ext cx="785160" cy="846000"/>
            </a:xfrm>
            <a:custGeom>
              <a:avLst/>
              <a:gdLst>
                <a:gd name="textAreaLeft" fmla="*/ 0 w 785160"/>
                <a:gd name="textAreaRight" fmla="*/ 785520 w 785160"/>
                <a:gd name="textAreaTop" fmla="*/ 0 h 846000"/>
                <a:gd name="textAreaBottom" fmla="*/ 846360 h 846000"/>
              </a:gdLst>
              <a:ahLst/>
              <a:rect l="textAreaLeft" t="textAreaTop" r="textAreaRight" b="textAreaBottom"/>
              <a:pathLst>
                <a:path w="32884" h="42519">
                  <a:moveTo>
                    <a:pt x="1413" y="1"/>
                  </a:moveTo>
                  <a:cubicBezTo>
                    <a:pt x="959" y="1"/>
                    <a:pt x="505" y="13"/>
                    <a:pt x="51" y="37"/>
                  </a:cubicBezTo>
                  <a:cubicBezTo>
                    <a:pt x="1" y="1140"/>
                    <a:pt x="201" y="2218"/>
                    <a:pt x="151" y="3321"/>
                  </a:cubicBezTo>
                  <a:cubicBezTo>
                    <a:pt x="151" y="4223"/>
                    <a:pt x="201" y="5125"/>
                    <a:pt x="276" y="6027"/>
                  </a:cubicBezTo>
                  <a:cubicBezTo>
                    <a:pt x="276" y="7281"/>
                    <a:pt x="251" y="8559"/>
                    <a:pt x="377" y="9787"/>
                  </a:cubicBezTo>
                  <a:cubicBezTo>
                    <a:pt x="402" y="11165"/>
                    <a:pt x="377" y="12544"/>
                    <a:pt x="502" y="13922"/>
                  </a:cubicBezTo>
                  <a:cubicBezTo>
                    <a:pt x="527" y="15100"/>
                    <a:pt x="502" y="16278"/>
                    <a:pt x="552" y="17456"/>
                  </a:cubicBezTo>
                  <a:cubicBezTo>
                    <a:pt x="702" y="19536"/>
                    <a:pt x="552" y="21642"/>
                    <a:pt x="727" y="23722"/>
                  </a:cubicBezTo>
                  <a:cubicBezTo>
                    <a:pt x="753" y="25677"/>
                    <a:pt x="727" y="27657"/>
                    <a:pt x="853" y="29612"/>
                  </a:cubicBezTo>
                  <a:cubicBezTo>
                    <a:pt x="803" y="32744"/>
                    <a:pt x="1053" y="35877"/>
                    <a:pt x="978" y="39010"/>
                  </a:cubicBezTo>
                  <a:cubicBezTo>
                    <a:pt x="3083" y="39862"/>
                    <a:pt x="5013" y="41065"/>
                    <a:pt x="6717" y="42519"/>
                  </a:cubicBezTo>
                  <a:cubicBezTo>
                    <a:pt x="10702" y="40389"/>
                    <a:pt x="14713" y="38283"/>
                    <a:pt x="18698" y="36178"/>
                  </a:cubicBezTo>
                  <a:cubicBezTo>
                    <a:pt x="23384" y="33697"/>
                    <a:pt x="28146" y="31366"/>
                    <a:pt x="32883" y="28985"/>
                  </a:cubicBezTo>
                  <a:cubicBezTo>
                    <a:pt x="32557" y="28759"/>
                    <a:pt x="32582" y="28358"/>
                    <a:pt x="32482" y="28033"/>
                  </a:cubicBezTo>
                  <a:cubicBezTo>
                    <a:pt x="30627" y="20789"/>
                    <a:pt x="27018" y="13922"/>
                    <a:pt x="21630" y="8709"/>
                  </a:cubicBezTo>
                  <a:cubicBezTo>
                    <a:pt x="18597" y="5702"/>
                    <a:pt x="14963" y="3321"/>
                    <a:pt x="10978" y="1792"/>
                  </a:cubicBezTo>
                  <a:cubicBezTo>
                    <a:pt x="7921" y="626"/>
                    <a:pt x="4670" y="1"/>
                    <a:pt x="141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07" name="Google Shape;3931;p49"/>
            <p:cNvSpPr/>
            <p:nvPr/>
          </p:nvSpPr>
          <p:spPr>
            <a:xfrm>
              <a:off x="7021080" y="2147400"/>
              <a:ext cx="112320" cy="112320"/>
            </a:xfrm>
            <a:custGeom>
              <a:avLst/>
              <a:gdLst>
                <a:gd name="textAreaLeft" fmla="*/ 0 w 112320"/>
                <a:gd name="textAreaRight" fmla="*/ 112680 w 112320"/>
                <a:gd name="textAreaTop" fmla="*/ 0 h 112320"/>
                <a:gd name="textAreaBottom" fmla="*/ 112680 h 112320"/>
              </a:gdLst>
              <a:ahLst/>
              <a:rect l="textAreaLeft" t="textAreaTop" r="textAreaRight" b="textAreaBottom"/>
              <a:pathLst>
                <a:path w="4713" h="5665">
                  <a:moveTo>
                    <a:pt x="0" y="1"/>
                  </a:moveTo>
                  <a:cubicBezTo>
                    <a:pt x="0" y="1905"/>
                    <a:pt x="126" y="3785"/>
                    <a:pt x="50" y="5665"/>
                  </a:cubicBezTo>
                  <a:cubicBezTo>
                    <a:pt x="1579" y="4763"/>
                    <a:pt x="3133" y="3860"/>
                    <a:pt x="4712" y="3058"/>
                  </a:cubicBezTo>
                  <a:cubicBezTo>
                    <a:pt x="3283" y="1830"/>
                    <a:pt x="1705" y="778"/>
                    <a:pt x="0" y="1"/>
                  </a:cubicBezTo>
                  <a:close/>
                </a:path>
              </a:pathLst>
            </a:custGeom>
            <a:solidFill>
              <a:srgbClr val="bee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56160" bIns="5616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1308" name="Google Shape;3932;p49"/>
          <p:cNvSpPr/>
          <p:nvPr/>
        </p:nvSpPr>
        <p:spPr>
          <a:xfrm rot="4281600">
            <a:off x="6292080" y="2467080"/>
            <a:ext cx="752760" cy="524160"/>
          </a:xfrm>
          <a:custGeom>
            <a:avLst/>
            <a:gdLst>
              <a:gd name="textAreaLeft" fmla="*/ 0 w 752760"/>
              <a:gd name="textAreaRight" fmla="*/ 753120 w 752760"/>
              <a:gd name="textAreaTop" fmla="*/ 0 h 524160"/>
              <a:gd name="textAreaBottom" fmla="*/ 524520 h 524160"/>
            </a:gdLst>
            <a:ahLst/>
            <a:rect l="textAreaLeft" t="textAreaTop" r="textAreaRight" b="textAreaBottom"/>
            <a:pathLst>
              <a:path w="22090" h="15381">
                <a:moveTo>
                  <a:pt x="0" y="15381"/>
                </a:moveTo>
                <a:cubicBezTo>
                  <a:pt x="0" y="6511"/>
                  <a:pt x="13676" y="-2264"/>
                  <a:pt x="22090" y="544"/>
                </a:cubicBezTo>
              </a:path>
            </a:pathLst>
          </a:custGeom>
          <a:noFill/>
          <a:ln w="19050">
            <a:solidFill>
              <a:srgbClr val="212121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10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REPRESENTAÇÃO 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1" name="PlaceHolder 2"/>
          <p:cNvSpPr>
            <a:spLocks noGrp="1"/>
          </p:cNvSpPr>
          <p:nvPr>
            <p:ph/>
          </p:nvPr>
        </p:nvSpPr>
        <p:spPr>
          <a:xfrm>
            <a:off x="713160" y="124236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Como representar o limite de uma função: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04920">
              <a:lnSpc>
                <a:spcPct val="100000"/>
              </a:lnSpc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Calibri"/>
                <a:ea typeface="Calibri"/>
              </a:rPr>
              <a:t>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04920">
              <a:lnSpc>
                <a:spcPct val="100000"/>
              </a:lnSpc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Lê-se: “Limite de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f(x)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quando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x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tende a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a,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é igual a L”.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04920">
              <a:lnSpc>
                <a:spcPct val="100000"/>
              </a:lnSpc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No exemplo ao lado</a:t>
            </a:r>
            <a:r>
              <a:rPr b="0" lang="pt-BR" sz="1800" spc="-1" strike="noStrike">
                <a:solidFill>
                  <a:schemeClr val="dk1"/>
                </a:solidFill>
                <a:latin typeface="Calibri"/>
                <a:ea typeface="Calibri"/>
              </a:rPr>
              <a:t>: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Calibri"/>
              </a:rPr>
              <a:t>    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2" name="Imagem 2" descr=""/>
          <p:cNvPicPr/>
          <p:nvPr/>
        </p:nvPicPr>
        <p:blipFill>
          <a:blip r:embed="rId1"/>
          <a:stretch/>
        </p:blipFill>
        <p:spPr>
          <a:xfrm>
            <a:off x="5459040" y="1358280"/>
            <a:ext cx="3172320" cy="343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14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EXEMPLOS GRÁFICOS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5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f(a) ≠ L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f(x)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NÃO ESTÁ DEFINIDA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no ponto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x = a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6" name="Imagem 2" descr=""/>
          <p:cNvPicPr/>
          <p:nvPr/>
        </p:nvPicPr>
        <p:blipFill>
          <a:blip r:embed="rId1"/>
          <a:stretch/>
        </p:blipFill>
        <p:spPr>
          <a:xfrm>
            <a:off x="4772880" y="1304640"/>
            <a:ext cx="3741480" cy="3299040"/>
          </a:xfrm>
          <a:prstGeom prst="rect">
            <a:avLst/>
          </a:prstGeom>
          <a:ln w="0">
            <a:noFill/>
          </a:ln>
        </p:spPr>
      </p:pic>
      <p:sp>
        <p:nvSpPr>
          <p:cNvPr id="1317" name="Elipse 5"/>
          <p:cNvSpPr/>
          <p:nvPr/>
        </p:nvSpPr>
        <p:spPr>
          <a:xfrm>
            <a:off x="7251480" y="2158560"/>
            <a:ext cx="116640" cy="116640"/>
          </a:xfrm>
          <a:prstGeom prst="ellipse">
            <a:avLst/>
          </a:prstGeom>
          <a:solidFill>
            <a:srgbClr val="ffffff"/>
          </a:solidFill>
          <a:ln>
            <a:solidFill>
              <a:srgbClr val="fff2cc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37800" bIns="37800" anchor="ctr">
            <a:noAutofit/>
          </a:bodyPr>
          <a:p>
            <a:pPr algn="ctr">
              <a:lnSpc>
                <a:spcPct val="100000"/>
              </a:lnSpc>
            </a:pPr>
            <a:endParaRPr b="0" lang="pt-BR" sz="1400" spc="-1" strike="noStrike">
              <a:solidFill>
                <a:schemeClr val="dk1"/>
              </a:solidFill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19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EXEMPLOS GRÁFICOS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0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f(a) ≠ L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f(x)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ESTÁ DEFINIDA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no ponto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x = a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21" name="Imagem 2" descr=""/>
          <p:cNvPicPr/>
          <p:nvPr/>
        </p:nvPicPr>
        <p:blipFill>
          <a:blip r:embed="rId1"/>
          <a:stretch/>
        </p:blipFill>
        <p:spPr>
          <a:xfrm>
            <a:off x="4634640" y="1304640"/>
            <a:ext cx="3795840" cy="3360960"/>
          </a:xfrm>
          <a:prstGeom prst="rect">
            <a:avLst/>
          </a:prstGeom>
          <a:ln w="0">
            <a:noFill/>
          </a:ln>
        </p:spPr>
      </p:pic>
      <p:sp>
        <p:nvSpPr>
          <p:cNvPr id="1322" name="Elipse 4"/>
          <p:cNvSpPr/>
          <p:nvPr/>
        </p:nvSpPr>
        <p:spPr>
          <a:xfrm>
            <a:off x="6975000" y="2275200"/>
            <a:ext cx="137880" cy="169920"/>
          </a:xfrm>
          <a:prstGeom prst="ellipse">
            <a:avLst/>
          </a:prstGeom>
          <a:solidFill>
            <a:srgbClr val="ffffff"/>
          </a:solidFill>
          <a:ln>
            <a:solidFill>
              <a:srgbClr val="fff2cc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400" spc="-1" strike="noStrike">
              <a:solidFill>
                <a:schemeClr val="dk1"/>
              </a:solidFill>
              <a:latin typeface="Arial"/>
              <a:ea typeface="Arial"/>
            </a:endParaRPr>
          </a:p>
        </p:txBody>
      </p:sp>
      <p:sp>
        <p:nvSpPr>
          <p:cNvPr id="1323" name="Elipse 5"/>
          <p:cNvSpPr/>
          <p:nvPr/>
        </p:nvSpPr>
        <p:spPr>
          <a:xfrm>
            <a:off x="6975000" y="3019680"/>
            <a:ext cx="137880" cy="169920"/>
          </a:xfrm>
          <a:prstGeom prst="ellipse">
            <a:avLst/>
          </a:prstGeom>
          <a:solidFill>
            <a:srgbClr val="47c0c0"/>
          </a:solidFill>
          <a:ln>
            <a:solidFill>
              <a:srgbClr val="348e8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400" spc="-1" strike="noStrike">
              <a:solidFill>
                <a:schemeClr val="lt1"/>
              </a:solidFill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25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EXEMPLOS GRÁFICOS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6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f(a) = L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f(x)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ESTÁ DEFINIDA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no ponto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x = a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27" name="Imagem 3" descr=""/>
          <p:cNvPicPr/>
          <p:nvPr/>
        </p:nvPicPr>
        <p:blipFill>
          <a:blip r:embed="rId1"/>
          <a:stretch/>
        </p:blipFill>
        <p:spPr>
          <a:xfrm>
            <a:off x="4635720" y="1287720"/>
            <a:ext cx="3794760" cy="3279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4020;p56"/>
          <p:cNvSpPr/>
          <p:nvPr/>
        </p:nvSpPr>
        <p:spPr>
          <a:xfrm>
            <a:off x="866520" y="1647360"/>
            <a:ext cx="5251680" cy="232056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29" name="Google Shape;4021;p56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30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Definição 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1" name="PlaceHolder 2"/>
          <p:cNvSpPr>
            <a:spLocks noGrp="1"/>
          </p:cNvSpPr>
          <p:nvPr>
            <p:ph/>
          </p:nvPr>
        </p:nvSpPr>
        <p:spPr>
          <a:xfrm>
            <a:off x="713160" y="1811520"/>
            <a:ext cx="5251680" cy="2320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Suponha que a função </a:t>
            </a:r>
            <a:r>
              <a:rPr b="0" i="1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f(x)</a:t>
            </a:r>
            <a:r>
              <a:rPr b="0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 seja definida em algum intervalo aberto que contenha </a:t>
            </a:r>
            <a:r>
              <a:rPr b="0" i="1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a</a:t>
            </a:r>
            <a:r>
              <a:rPr b="0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, </a:t>
            </a:r>
            <a:r>
              <a:rPr b="1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exceto possivelmente no próprio a</a:t>
            </a:r>
            <a:r>
              <a:rPr b="0" lang="en" sz="2000" spc="-1" strike="noStrike">
                <a:solidFill>
                  <a:schemeClr val="dk1"/>
                </a:solidFill>
                <a:latin typeface="Open Sans"/>
                <a:ea typeface="Open Sans"/>
              </a:rPr>
              <a:t>. Então escrevemos :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marL="139680" indent="0" algn="ctr">
              <a:lnSpc>
                <a:spcPct val="100000"/>
              </a:lnSpc>
              <a:spcBef>
                <a:spcPts val="1599"/>
              </a:spcBef>
              <a:buNone/>
              <a:tabLst>
                <a:tab algn="l" pos="0"/>
              </a:tabLst>
            </a:pPr>
            <a:r>
              <a:rPr b="0" i="1" lang="en" sz="2000" spc="-1" strike="noStrike">
                <a:solidFill>
                  <a:schemeClr val="dk1"/>
                </a:solidFill>
                <a:latin typeface="Calibri"/>
                <a:ea typeface="Calibri"/>
              </a:rPr>
              <a:t>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marL="139680" indent="0">
              <a:lnSpc>
                <a:spcPct val="100000"/>
              </a:lnSpc>
              <a:spcBef>
                <a:spcPts val="1599"/>
              </a:spcBef>
              <a:buNone/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32" name="Google Shape;4024;p56"/>
          <p:cNvGrpSpPr/>
          <p:nvPr/>
        </p:nvGrpSpPr>
        <p:grpSpPr>
          <a:xfrm>
            <a:off x="6479640" y="1730520"/>
            <a:ext cx="1951200" cy="2515320"/>
            <a:chOff x="6479640" y="1730520"/>
            <a:chExt cx="1951200" cy="2515320"/>
          </a:xfrm>
        </p:grpSpPr>
        <p:sp>
          <p:nvSpPr>
            <p:cNvPr id="1333" name="Google Shape;4025;p56"/>
            <p:cNvSpPr/>
            <p:nvPr/>
          </p:nvSpPr>
          <p:spPr>
            <a:xfrm>
              <a:off x="6735600" y="1730520"/>
              <a:ext cx="1438560" cy="1438560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rgbClr val="47c0c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34" name="Google Shape;4026;p56"/>
            <p:cNvSpPr/>
            <p:nvPr/>
          </p:nvSpPr>
          <p:spPr>
            <a:xfrm rot="3687600">
              <a:off x="6736320" y="2551320"/>
              <a:ext cx="1438200" cy="1438200"/>
            </a:xfrm>
            <a:prstGeom prst="diamond">
              <a:avLst/>
            </a:prstGeom>
            <a:solidFill>
              <a:schemeClr val="accent5"/>
            </a:solidFill>
            <a:ln w="9525">
              <a:solidFill>
                <a:srgbClr val="efbf6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35" name="Google Shape;4027;p56"/>
            <p:cNvSpPr/>
            <p:nvPr/>
          </p:nvSpPr>
          <p:spPr>
            <a:xfrm rot="5601600">
              <a:off x="7770600" y="199728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36" name="Google Shape;4028;p56"/>
            <p:cNvSpPr/>
            <p:nvPr/>
          </p:nvSpPr>
          <p:spPr>
            <a:xfrm rot="15309600">
              <a:off x="6453000" y="350820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38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INDETERMINAÇÕES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9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824240" cy="3473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Resultados do cálculo de limites que impossibilitam saber seu real valor: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914400"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0" name="Retângulo 1"/>
          <p:cNvSpPr/>
          <p:nvPr/>
        </p:nvSpPr>
        <p:spPr>
          <a:xfrm>
            <a:off x="1212120" y="2257920"/>
            <a:ext cx="1371240" cy="627120"/>
          </a:xfrm>
          <a:prstGeom prst="rect">
            <a:avLst/>
          </a:prstGeom>
          <a:solidFill>
            <a:srgbClr val="47c0c0"/>
          </a:solidFill>
          <a:ln>
            <a:solidFill>
              <a:srgbClr val="348e8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∞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- ∞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1" name="Retângulo 4"/>
          <p:cNvSpPr/>
          <p:nvPr/>
        </p:nvSpPr>
        <p:spPr>
          <a:xfrm>
            <a:off x="3682440" y="2256840"/>
            <a:ext cx="1371240" cy="627120"/>
          </a:xfrm>
          <a:prstGeom prst="rect">
            <a:avLst/>
          </a:prstGeom>
          <a:solidFill>
            <a:srgbClr val="47c0c0"/>
          </a:solidFill>
          <a:ln>
            <a:solidFill>
              <a:srgbClr val="348e8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0.∞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1342" name="Retângulo 5"/>
              <p:cNvSpPr txBox="1"/>
              <p:nvPr/>
            </p:nvSpPr>
            <p:spPr>
              <a:xfrm>
                <a:off x="6560280" y="2257920"/>
                <a:ext cx="1371240" cy="6271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f>
                      <m:num>
                        <m:r>
                          <m:t xml:space="preserve">0</m:t>
                        </m:r>
                      </m:num>
                      <m:den>
                        <m:r>
                          <m:t xml:space="preserve">0</m:t>
                        </m:r>
                      </m:den>
                    </m:f>
                  </m:oMath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1343" name="Retângulo 6"/>
              <p:cNvSpPr txBox="1"/>
              <p:nvPr/>
            </p:nvSpPr>
            <p:spPr>
              <a:xfrm>
                <a:off x="1212120" y="3330000"/>
                <a:ext cx="1371240" cy="6271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f>
                      <m:num>
                        <m:r>
                          <m:t xml:space="preserve">∞</m:t>
                        </m:r>
                      </m:num>
                      <m:den>
                        <m:r>
                          <m:t xml:space="preserve">∞</m:t>
                        </m:r>
                      </m:den>
                    </m:f>
                  </m:oMath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1344" name="Retângulo 7"/>
              <p:cNvSpPr txBox="1"/>
              <p:nvPr/>
            </p:nvSpPr>
            <p:spPr>
              <a:xfrm>
                <a:off x="3682440" y="3330000"/>
                <a:ext cx="1371240" cy="6271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sSup>
                      <m:e>
                        <m:r>
                          <m:t xml:space="preserve">0</m:t>
                        </m:r>
                      </m:e>
                      <m:sup>
                        <m:r>
                          <m:t xml:space="preserve">0</m:t>
                        </m:r>
                      </m:sup>
                    </m:sSup>
                  </m:oMath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1345" name="Retângulo 8"/>
              <p:cNvSpPr txBox="1"/>
              <p:nvPr/>
            </p:nvSpPr>
            <p:spPr>
              <a:xfrm>
                <a:off x="6560280" y="3305160"/>
                <a:ext cx="1371240" cy="6271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sSup>
                      <m:e>
                        <m:r>
                          <m:t xml:space="preserve">∞</m:t>
                        </m:r>
                      </m:e>
                      <m:sup>
                        <m:r>
                          <m:t xml:space="preserve">0</m:t>
                        </m:r>
                      </m:sup>
                    </m:sSup>
                  </m:oMath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1346" name="Retângulo 9"/>
              <p:cNvSpPr txBox="1"/>
              <p:nvPr/>
            </p:nvSpPr>
            <p:spPr>
              <a:xfrm>
                <a:off x="3682440" y="4290480"/>
                <a:ext cx="1371240" cy="6271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sSup>
                      <m:e>
                        <m:r>
                          <m:t xml:space="preserve">1</m:t>
                        </m:r>
                      </m:e>
                      <m:sup>
                        <m:r>
                          <m:t xml:space="preserve">∞</m:t>
                        </m:r>
                      </m:sup>
                    </m:sSup>
                  </m:oMath>
                </a14:m>
              </a:p>
            </p:txBody>
          </p:sp>
        </mc:Choice>
        <mc:Fallback/>
      </mc:AlternateContent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3937;p50"/>
          <p:cNvSpPr/>
          <p:nvPr/>
        </p:nvSpPr>
        <p:spPr>
          <a:xfrm>
            <a:off x="2865600" y="2051280"/>
            <a:ext cx="5397120" cy="84132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48" name="PlaceHolder 1"/>
          <p:cNvSpPr>
            <a:spLocks noGrp="1"/>
          </p:cNvSpPr>
          <p:nvPr>
            <p:ph type="title"/>
          </p:nvPr>
        </p:nvSpPr>
        <p:spPr>
          <a:xfrm>
            <a:off x="2825640" y="2051280"/>
            <a:ext cx="5604840" cy="1170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4400" spc="-1" strike="noStrike">
                <a:solidFill>
                  <a:schemeClr val="dk1"/>
                </a:solidFill>
                <a:latin typeface="Archivo Black"/>
                <a:ea typeface="Archivo Black"/>
              </a:rPr>
              <a:t>Limites laterais e infinitos</a:t>
            </a: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9" name="PlaceHolder 2"/>
          <p:cNvSpPr>
            <a:spLocks noGrp="1"/>
          </p:cNvSpPr>
          <p:nvPr>
            <p:ph type="title"/>
          </p:nvPr>
        </p:nvSpPr>
        <p:spPr>
          <a:xfrm>
            <a:off x="6849720" y="1076400"/>
            <a:ext cx="1580760" cy="1060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r">
              <a:lnSpc>
                <a:spcPct val="115000"/>
              </a:lnSpc>
              <a:spcAft>
                <a:spcPts val="1199"/>
              </a:spcAft>
              <a:buNone/>
              <a:tabLst>
                <a:tab algn="l" pos="0"/>
              </a:tabLst>
            </a:pPr>
            <a:r>
              <a:rPr b="1" lang="en" sz="7000" spc="-1" strike="noStrike">
                <a:solidFill>
                  <a:schemeClr val="accent4"/>
                </a:solidFill>
                <a:latin typeface="Archivo Black"/>
                <a:ea typeface="Archivo Black"/>
              </a:rPr>
              <a:t>02</a:t>
            </a:r>
            <a:endParaRPr b="0" lang="pt-BR" sz="7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50" name="Google Shape;3940;p50"/>
          <p:cNvGrpSpPr/>
          <p:nvPr/>
        </p:nvGrpSpPr>
        <p:grpSpPr>
          <a:xfrm>
            <a:off x="1756800" y="4308120"/>
            <a:ext cx="1235880" cy="600480"/>
            <a:chOff x="1756800" y="4308120"/>
            <a:chExt cx="1235880" cy="600480"/>
          </a:xfrm>
        </p:grpSpPr>
        <p:sp>
          <p:nvSpPr>
            <p:cNvPr id="1351" name="Google Shape;3941;p50"/>
            <p:cNvSpPr/>
            <p:nvPr/>
          </p:nvSpPr>
          <p:spPr>
            <a:xfrm flipH="1">
              <a:off x="2950920" y="4867200"/>
              <a:ext cx="41400" cy="4140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52" name="Google Shape;3942;p50"/>
            <p:cNvSpPr/>
            <p:nvPr/>
          </p:nvSpPr>
          <p:spPr>
            <a:xfrm flipH="1">
              <a:off x="2652480" y="4867200"/>
              <a:ext cx="41400" cy="4140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53" name="Google Shape;3943;p50"/>
            <p:cNvSpPr/>
            <p:nvPr/>
          </p:nvSpPr>
          <p:spPr>
            <a:xfrm flipH="1">
              <a:off x="2353680" y="4867200"/>
              <a:ext cx="41400" cy="4140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54" name="Google Shape;3944;p50"/>
            <p:cNvSpPr/>
            <p:nvPr/>
          </p:nvSpPr>
          <p:spPr>
            <a:xfrm flipH="1">
              <a:off x="2055960" y="4867200"/>
              <a:ext cx="41040" cy="41400"/>
            </a:xfrm>
            <a:custGeom>
              <a:avLst/>
              <a:gdLst>
                <a:gd name="textAreaLeft" fmla="*/ 360 w 41040"/>
                <a:gd name="textAreaRight" fmla="*/ 41760 w 4104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55" name="Google Shape;3945;p50"/>
            <p:cNvSpPr/>
            <p:nvPr/>
          </p:nvSpPr>
          <p:spPr>
            <a:xfrm flipH="1">
              <a:off x="1756440" y="4867200"/>
              <a:ext cx="41400" cy="4140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56" name="Google Shape;3946;p50"/>
            <p:cNvSpPr/>
            <p:nvPr/>
          </p:nvSpPr>
          <p:spPr>
            <a:xfrm flipH="1">
              <a:off x="2950920" y="458784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57" name="Google Shape;3947;p50"/>
            <p:cNvSpPr/>
            <p:nvPr/>
          </p:nvSpPr>
          <p:spPr>
            <a:xfrm flipH="1">
              <a:off x="2652480" y="458784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58" name="Google Shape;3948;p50"/>
            <p:cNvSpPr/>
            <p:nvPr/>
          </p:nvSpPr>
          <p:spPr>
            <a:xfrm flipH="1">
              <a:off x="2353680" y="458784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59" name="Google Shape;3949;p50"/>
            <p:cNvSpPr/>
            <p:nvPr/>
          </p:nvSpPr>
          <p:spPr>
            <a:xfrm flipH="1">
              <a:off x="2055960" y="4587840"/>
              <a:ext cx="41040" cy="40680"/>
            </a:xfrm>
            <a:custGeom>
              <a:avLst/>
              <a:gdLst>
                <a:gd name="textAreaLeft" fmla="*/ 360 w 41040"/>
                <a:gd name="textAreaRight" fmla="*/ 4176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60" name="Google Shape;3950;p50"/>
            <p:cNvSpPr/>
            <p:nvPr/>
          </p:nvSpPr>
          <p:spPr>
            <a:xfrm flipH="1">
              <a:off x="1756440" y="458784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61" name="Google Shape;3951;p50"/>
            <p:cNvSpPr/>
            <p:nvPr/>
          </p:nvSpPr>
          <p:spPr>
            <a:xfrm flipH="1">
              <a:off x="2950920" y="430812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62" name="Google Shape;3952;p50"/>
            <p:cNvSpPr/>
            <p:nvPr/>
          </p:nvSpPr>
          <p:spPr>
            <a:xfrm flipH="1">
              <a:off x="2652480" y="430812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63" name="Google Shape;3953;p50"/>
            <p:cNvSpPr/>
            <p:nvPr/>
          </p:nvSpPr>
          <p:spPr>
            <a:xfrm flipH="1">
              <a:off x="2353680" y="430812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64" name="Google Shape;3954;p50"/>
            <p:cNvSpPr/>
            <p:nvPr/>
          </p:nvSpPr>
          <p:spPr>
            <a:xfrm flipH="1">
              <a:off x="2055960" y="4308120"/>
              <a:ext cx="41040" cy="40680"/>
            </a:xfrm>
            <a:custGeom>
              <a:avLst/>
              <a:gdLst>
                <a:gd name="textAreaLeft" fmla="*/ 360 w 41040"/>
                <a:gd name="textAreaRight" fmla="*/ 4176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65" name="Google Shape;3955;p50"/>
            <p:cNvSpPr/>
            <p:nvPr/>
          </p:nvSpPr>
          <p:spPr>
            <a:xfrm flipH="1">
              <a:off x="1756440" y="430812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67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EXEMPLOS GRÁFICOS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8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 variável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x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se aproxima de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por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valores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menores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do que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libri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Lê-se “Limite de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f(x)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quando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x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tende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pela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esquerda</a:t>
            </a:r>
            <a:r>
              <a:rPr b="0" i="1" lang="pt-BR" sz="1600" spc="-1" strike="noStrike">
                <a:solidFill>
                  <a:schemeClr val="dk1"/>
                </a:solidFill>
                <a:latin typeface="Open Sans"/>
                <a:ea typeface="Open Sans"/>
              </a:rPr>
              <a:t>”</a:t>
            </a:r>
            <a:r>
              <a:rPr b="0" lang="pt-BR" sz="1600" spc="-1" strike="noStrike">
                <a:solidFill>
                  <a:schemeClr val="dk1"/>
                </a:solidFill>
                <a:latin typeface="Open Sans"/>
                <a:ea typeface="Open Sans"/>
              </a:rPr>
              <a:t>.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69" name="Imagem 3" descr=""/>
          <p:cNvPicPr/>
          <p:nvPr/>
        </p:nvPicPr>
        <p:blipFill>
          <a:blip r:embed="rId1"/>
          <a:stretch/>
        </p:blipFill>
        <p:spPr>
          <a:xfrm>
            <a:off x="4934520" y="1304640"/>
            <a:ext cx="3696840" cy="2724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71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EXEMPLOS GRÁFICOS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2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 variável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x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se aproxima de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por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valores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maiores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do que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libri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Lê-se “Limite de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f(x)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quando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x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tende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pela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direita</a:t>
            </a:r>
            <a:r>
              <a:rPr b="0" i="1" lang="pt-BR" sz="1600" spc="-1" strike="noStrike">
                <a:solidFill>
                  <a:schemeClr val="dk1"/>
                </a:solidFill>
                <a:latin typeface="Open Sans"/>
                <a:ea typeface="Open Sans"/>
              </a:rPr>
              <a:t>”</a:t>
            </a:r>
            <a:r>
              <a:rPr b="0" lang="pt-BR" sz="1600" spc="-1" strike="noStrike">
                <a:solidFill>
                  <a:schemeClr val="dk1"/>
                </a:solidFill>
                <a:latin typeface="Open Sans"/>
                <a:ea typeface="Open Sans"/>
              </a:rPr>
              <a:t>.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73" name="Imagem 2" descr=""/>
          <p:cNvPicPr/>
          <p:nvPr/>
        </p:nvPicPr>
        <p:blipFill>
          <a:blip r:embed="rId1"/>
          <a:stretch/>
        </p:blipFill>
        <p:spPr>
          <a:xfrm>
            <a:off x="4911840" y="1304640"/>
            <a:ext cx="3719520" cy="2724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4020;p56"/>
          <p:cNvSpPr/>
          <p:nvPr/>
        </p:nvSpPr>
        <p:spPr>
          <a:xfrm>
            <a:off x="841320" y="1675800"/>
            <a:ext cx="5251680" cy="232056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75" name="Google Shape;4021;p56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76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Definição 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7" name="PlaceHolder 2"/>
          <p:cNvSpPr>
            <a:spLocks noGrp="1"/>
          </p:cNvSpPr>
          <p:nvPr>
            <p:ph/>
          </p:nvPr>
        </p:nvSpPr>
        <p:spPr>
          <a:xfrm>
            <a:off x="713160" y="1868400"/>
            <a:ext cx="5251680" cy="2320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Open Sans"/>
              <a:buChar char="●"/>
            </a:pPr>
            <a:r>
              <a:rPr b="0" i="1" lang="pt-BR" sz="1800" spc="-1" strike="noStrike">
                <a:solidFill>
                  <a:schemeClr val="dk1"/>
                </a:solidFill>
                <a:latin typeface="Calibri"/>
                <a:ea typeface="Calibri"/>
              </a:rPr>
              <a:t> </a:t>
            </a:r>
            <a:r>
              <a:rPr b="0" i="1" lang="pt-BR" sz="1800" spc="-1" strike="noStrike">
                <a:solidFill>
                  <a:schemeClr val="dk1"/>
                </a:solidFill>
                <a:latin typeface="Calibri"/>
                <a:ea typeface="Calibri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Calibri"/>
                <a:ea typeface="Calibri"/>
              </a:rPr>
              <a:t>quando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Se , então 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NÃO EXISTE.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78" name="Google Shape;4024;p56"/>
          <p:cNvGrpSpPr/>
          <p:nvPr/>
        </p:nvGrpSpPr>
        <p:grpSpPr>
          <a:xfrm>
            <a:off x="6479640" y="1730520"/>
            <a:ext cx="1951200" cy="2515320"/>
            <a:chOff x="6479640" y="1730520"/>
            <a:chExt cx="1951200" cy="2515320"/>
          </a:xfrm>
        </p:grpSpPr>
        <p:sp>
          <p:nvSpPr>
            <p:cNvPr id="1379" name="Google Shape;4025;p56"/>
            <p:cNvSpPr/>
            <p:nvPr/>
          </p:nvSpPr>
          <p:spPr>
            <a:xfrm>
              <a:off x="6735600" y="1730520"/>
              <a:ext cx="1438560" cy="1438560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rgbClr val="47c0c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80" name="Google Shape;4026;p56"/>
            <p:cNvSpPr/>
            <p:nvPr/>
          </p:nvSpPr>
          <p:spPr>
            <a:xfrm rot="3687600">
              <a:off x="6736320" y="2551320"/>
              <a:ext cx="1438200" cy="1438200"/>
            </a:xfrm>
            <a:prstGeom prst="diamond">
              <a:avLst/>
            </a:prstGeom>
            <a:solidFill>
              <a:schemeClr val="accent5"/>
            </a:solidFill>
            <a:ln w="9525">
              <a:solidFill>
                <a:srgbClr val="efbf6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81" name="Google Shape;4027;p56"/>
            <p:cNvSpPr/>
            <p:nvPr/>
          </p:nvSpPr>
          <p:spPr>
            <a:xfrm rot="5601600">
              <a:off x="7770600" y="199728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82" name="Google Shape;4028;p56"/>
            <p:cNvSpPr/>
            <p:nvPr/>
          </p:nvSpPr>
          <p:spPr>
            <a:xfrm rot="15309600">
              <a:off x="6453000" y="350820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84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EXEMPLOS GRÁFICOS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5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 função H(t) é definida por partes;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0;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NÃO EXISTE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86" name="Imagem 3" descr=""/>
          <p:cNvPicPr/>
          <p:nvPr/>
        </p:nvPicPr>
        <p:blipFill>
          <a:blip r:embed="rId1"/>
          <a:stretch/>
        </p:blipFill>
        <p:spPr>
          <a:xfrm>
            <a:off x="5103720" y="1400760"/>
            <a:ext cx="3527640" cy="1629360"/>
          </a:xfrm>
          <a:prstGeom prst="rect">
            <a:avLst/>
          </a:prstGeom>
          <a:ln w="0">
            <a:noFill/>
          </a:ln>
        </p:spPr>
      </p:pic>
      <p:pic>
        <p:nvPicPr>
          <p:cNvPr id="1387" name="Imagem 5" descr=""/>
          <p:cNvPicPr/>
          <p:nvPr/>
        </p:nvPicPr>
        <p:blipFill>
          <a:blip r:embed="rId2"/>
          <a:stretch/>
        </p:blipFill>
        <p:spPr>
          <a:xfrm>
            <a:off x="5103720" y="2975400"/>
            <a:ext cx="3527640" cy="1410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89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0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Calcule ,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Calibri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Calibri"/>
              </a:rPr>
              <a:t>e 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600" spc="-1" strike="noStrike">
                <a:solidFill>
                  <a:schemeClr val="dk1"/>
                </a:solidFill>
                <a:latin typeface="Open Sans"/>
                <a:ea typeface="Open Sans"/>
              </a:rPr>
              <a:t>Diga se  e 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6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600" spc="-1" strike="noStrike">
                <a:solidFill>
                  <a:schemeClr val="dk1"/>
                </a:solidFill>
                <a:latin typeface="Open Sans"/>
                <a:ea typeface="Open Sans"/>
              </a:rPr>
              <a:t>existem e qual seu valor.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91" name="Imagem 2" descr=""/>
          <p:cNvPicPr/>
          <p:nvPr/>
        </p:nvPicPr>
        <p:blipFill>
          <a:blip r:embed="rId1"/>
          <a:stretch/>
        </p:blipFill>
        <p:spPr>
          <a:xfrm>
            <a:off x="4786560" y="1304640"/>
            <a:ext cx="3844800" cy="248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93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4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3;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1;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NÃO EXISTE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2;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2;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EXISTE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e é igual 2.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95" name="Imagem 2" descr=""/>
          <p:cNvPicPr/>
          <p:nvPr/>
        </p:nvPicPr>
        <p:blipFill>
          <a:blip r:embed="rId1"/>
          <a:stretch/>
        </p:blipFill>
        <p:spPr>
          <a:xfrm>
            <a:off x="4786560" y="1304640"/>
            <a:ext cx="3844800" cy="248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397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8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Calcule  e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Diga se  existe e qual seu valor.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99" name="Imagem 3" descr=""/>
          <p:cNvPicPr/>
          <p:nvPr/>
        </p:nvPicPr>
        <p:blipFill>
          <a:blip r:embed="rId1"/>
          <a:stretch/>
        </p:blipFill>
        <p:spPr>
          <a:xfrm>
            <a:off x="5659560" y="1304640"/>
            <a:ext cx="2971800" cy="2624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01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2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1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4;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NÃO EXISTE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, pois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03" name="Imagem 3" descr=""/>
          <p:cNvPicPr/>
          <p:nvPr/>
        </p:nvPicPr>
        <p:blipFill>
          <a:blip r:embed="rId1"/>
          <a:stretch/>
        </p:blipFill>
        <p:spPr>
          <a:xfrm>
            <a:off x="5659560" y="1304640"/>
            <a:ext cx="2971800" cy="2624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05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6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Neste exemplo, ao tentarmos calcular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, podemos ver por meio da tabela ao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lado que os valores da função se tornam cada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vez mais altos. Para casos assim, dizemos que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o valor da função tende ao infinito e 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representamos com o símbolo ∞.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07" name="Imagem 2" descr=""/>
          <p:cNvPicPr/>
          <p:nvPr/>
        </p:nvPicPr>
        <p:blipFill>
          <a:blip r:embed="rId1"/>
          <a:stretch/>
        </p:blipFill>
        <p:spPr>
          <a:xfrm>
            <a:off x="5974560" y="1121760"/>
            <a:ext cx="2656800" cy="1905480"/>
          </a:xfrm>
          <a:prstGeom prst="rect">
            <a:avLst/>
          </a:prstGeom>
          <a:ln w="0">
            <a:noFill/>
          </a:ln>
        </p:spPr>
      </p:pic>
      <p:pic>
        <p:nvPicPr>
          <p:cNvPr id="1408" name="Imagem 5" descr=""/>
          <p:cNvPicPr/>
          <p:nvPr/>
        </p:nvPicPr>
        <p:blipFill>
          <a:blip r:embed="rId2"/>
          <a:stretch/>
        </p:blipFill>
        <p:spPr>
          <a:xfrm>
            <a:off x="6262560" y="3036600"/>
            <a:ext cx="2368800" cy="2110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4020;p56"/>
          <p:cNvSpPr/>
          <p:nvPr/>
        </p:nvSpPr>
        <p:spPr>
          <a:xfrm>
            <a:off x="841320" y="1675800"/>
            <a:ext cx="5251680" cy="232056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10" name="Google Shape;4021;p56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11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Definição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2" name="PlaceHolder 2"/>
          <p:cNvSpPr>
            <a:spLocks noGrp="1"/>
          </p:cNvSpPr>
          <p:nvPr>
            <p:ph/>
          </p:nvPr>
        </p:nvSpPr>
        <p:spPr>
          <a:xfrm>
            <a:off x="713160" y="1868400"/>
            <a:ext cx="5251680" cy="2320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Open Sans"/>
              <a:buChar char="●"/>
            </a:pP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Limites onde o valor da função tende a valores cada vez </a:t>
            </a:r>
            <a:r>
              <a:rPr b="1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maiores</a:t>
            </a: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 e </a:t>
            </a:r>
            <a:r>
              <a:rPr b="1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positivos</a:t>
            </a: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 são escritos da seguinte forma: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 </a:t>
            </a: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= </a:t>
            </a:r>
            <a:r>
              <a:rPr b="0" lang="pt-BR" sz="2000" spc="-1" strike="noStrike">
                <a:solidFill>
                  <a:schemeClr val="dk1"/>
                </a:solidFill>
                <a:latin typeface="Open Sans"/>
                <a:ea typeface="Open Sans"/>
              </a:rPr>
              <a:t>∞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13" name="Google Shape;4024;p56"/>
          <p:cNvGrpSpPr/>
          <p:nvPr/>
        </p:nvGrpSpPr>
        <p:grpSpPr>
          <a:xfrm>
            <a:off x="6479640" y="1730520"/>
            <a:ext cx="1951200" cy="2515320"/>
            <a:chOff x="6479640" y="1730520"/>
            <a:chExt cx="1951200" cy="2515320"/>
          </a:xfrm>
        </p:grpSpPr>
        <p:sp>
          <p:nvSpPr>
            <p:cNvPr id="1414" name="Google Shape;4025;p56"/>
            <p:cNvSpPr/>
            <p:nvPr/>
          </p:nvSpPr>
          <p:spPr>
            <a:xfrm>
              <a:off x="6735600" y="1730520"/>
              <a:ext cx="1438560" cy="1438560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rgbClr val="47c0c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15" name="Google Shape;4026;p56"/>
            <p:cNvSpPr/>
            <p:nvPr/>
          </p:nvSpPr>
          <p:spPr>
            <a:xfrm rot="3687600">
              <a:off x="6736320" y="2551320"/>
              <a:ext cx="1438200" cy="1438200"/>
            </a:xfrm>
            <a:prstGeom prst="diamond">
              <a:avLst/>
            </a:prstGeom>
            <a:solidFill>
              <a:schemeClr val="accent5"/>
            </a:solidFill>
            <a:ln w="9525">
              <a:solidFill>
                <a:srgbClr val="efbf6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16" name="Google Shape;4027;p56"/>
            <p:cNvSpPr/>
            <p:nvPr/>
          </p:nvSpPr>
          <p:spPr>
            <a:xfrm rot="5601600">
              <a:off x="7770600" y="199728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17" name="Google Shape;4028;p56"/>
            <p:cNvSpPr/>
            <p:nvPr/>
          </p:nvSpPr>
          <p:spPr>
            <a:xfrm rot="15309600">
              <a:off x="6453000" y="350820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4020;p56"/>
          <p:cNvSpPr/>
          <p:nvPr/>
        </p:nvSpPr>
        <p:spPr>
          <a:xfrm>
            <a:off x="841320" y="1675800"/>
            <a:ext cx="5251680" cy="232056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19" name="Google Shape;4021;p56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20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Definição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1" name="PlaceHolder 2"/>
          <p:cNvSpPr>
            <a:spLocks noGrp="1"/>
          </p:cNvSpPr>
          <p:nvPr>
            <p:ph/>
          </p:nvPr>
        </p:nvSpPr>
        <p:spPr>
          <a:xfrm>
            <a:off x="713160" y="1868400"/>
            <a:ext cx="5251680" cy="2320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Open Sans"/>
              <a:buChar char="●"/>
            </a:pP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Analogamente, Limites onde o valor da função tende a valores cada vez </a:t>
            </a:r>
            <a:r>
              <a:rPr b="1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menores</a:t>
            </a: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 e </a:t>
            </a:r>
            <a:r>
              <a:rPr b="1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negativos</a:t>
            </a: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 são escritos da seguinte forma: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 </a:t>
            </a: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= -</a:t>
            </a:r>
            <a:r>
              <a:rPr b="0" lang="pt-BR" sz="2000" spc="-1" strike="noStrike">
                <a:solidFill>
                  <a:schemeClr val="dk1"/>
                </a:solidFill>
                <a:latin typeface="Open Sans"/>
                <a:ea typeface="Open Sans"/>
              </a:rPr>
              <a:t>∞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22" name="Google Shape;4024;p56"/>
          <p:cNvGrpSpPr/>
          <p:nvPr/>
        </p:nvGrpSpPr>
        <p:grpSpPr>
          <a:xfrm>
            <a:off x="6479640" y="1730520"/>
            <a:ext cx="1951200" cy="2515320"/>
            <a:chOff x="6479640" y="1730520"/>
            <a:chExt cx="1951200" cy="2515320"/>
          </a:xfrm>
        </p:grpSpPr>
        <p:sp>
          <p:nvSpPr>
            <p:cNvPr id="1423" name="Google Shape;4025;p56"/>
            <p:cNvSpPr/>
            <p:nvPr/>
          </p:nvSpPr>
          <p:spPr>
            <a:xfrm>
              <a:off x="6735600" y="1730520"/>
              <a:ext cx="1438560" cy="1438560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rgbClr val="47c0c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24" name="Google Shape;4026;p56"/>
            <p:cNvSpPr/>
            <p:nvPr/>
          </p:nvSpPr>
          <p:spPr>
            <a:xfrm rot="3687600">
              <a:off x="6736320" y="2551320"/>
              <a:ext cx="1438200" cy="1438200"/>
            </a:xfrm>
            <a:prstGeom prst="diamond">
              <a:avLst/>
            </a:prstGeom>
            <a:solidFill>
              <a:schemeClr val="accent5"/>
            </a:solidFill>
            <a:ln w="9525">
              <a:solidFill>
                <a:srgbClr val="efbf6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25" name="Google Shape;4027;p56"/>
            <p:cNvSpPr/>
            <p:nvPr/>
          </p:nvSpPr>
          <p:spPr>
            <a:xfrm rot="5601600">
              <a:off x="7770600" y="199728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26" name="Google Shape;4028;p56"/>
            <p:cNvSpPr/>
            <p:nvPr/>
          </p:nvSpPr>
          <p:spPr>
            <a:xfrm rot="15309600">
              <a:off x="6453000" y="350820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28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9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Pode-se ver pelo gráfico que à medida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que nos aproximamos de a, o valor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da função tende a valores muito altos;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libri"/>
                <a:ea typeface="Calibri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Calibri"/>
                <a:ea typeface="Calibri"/>
              </a:rPr>
              <a:t>=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∞.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30" name="Imagem 2" descr=""/>
          <p:cNvPicPr/>
          <p:nvPr/>
        </p:nvPicPr>
        <p:blipFill>
          <a:blip r:embed="rId1"/>
          <a:stretch/>
        </p:blipFill>
        <p:spPr>
          <a:xfrm>
            <a:off x="5053680" y="1247040"/>
            <a:ext cx="3577680" cy="2540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32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3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Já neste caso, à medida que nos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aproximamos de a, o valor da função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tende a valores muito baixos;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libri"/>
                <a:ea typeface="Calibri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Calibri"/>
                <a:ea typeface="Calibri"/>
              </a:rPr>
              <a:t>= -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∞.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34" name="Imagem 3" descr=""/>
          <p:cNvPicPr/>
          <p:nvPr/>
        </p:nvPicPr>
        <p:blipFill>
          <a:blip r:embed="rId1"/>
          <a:stretch/>
        </p:blipFill>
        <p:spPr>
          <a:xfrm>
            <a:off x="5099040" y="1247040"/>
            <a:ext cx="3532320" cy="2540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36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 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7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Calcule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38" name="Imagem 2" descr=""/>
          <p:cNvPicPr/>
          <p:nvPr/>
        </p:nvPicPr>
        <p:blipFill>
          <a:blip r:embed="rId1"/>
          <a:stretch/>
        </p:blipFill>
        <p:spPr>
          <a:xfrm>
            <a:off x="5537160" y="1304640"/>
            <a:ext cx="3200400" cy="2947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40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 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1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 = - ∞.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 = ∞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42" name="Imagem 2" descr=""/>
          <p:cNvPicPr/>
          <p:nvPr/>
        </p:nvPicPr>
        <p:blipFill>
          <a:blip r:embed="rId1"/>
          <a:stretch/>
        </p:blipFill>
        <p:spPr>
          <a:xfrm>
            <a:off x="5537160" y="1304640"/>
            <a:ext cx="3200400" cy="2947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3960;p51"/>
          <p:cNvSpPr/>
          <p:nvPr/>
        </p:nvSpPr>
        <p:spPr>
          <a:xfrm>
            <a:off x="875160" y="2054880"/>
            <a:ext cx="5696640" cy="84132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44" name="PlaceHolder 1"/>
          <p:cNvSpPr>
            <a:spLocks noGrp="1"/>
          </p:cNvSpPr>
          <p:nvPr>
            <p:ph type="title"/>
          </p:nvPr>
        </p:nvSpPr>
        <p:spPr>
          <a:xfrm>
            <a:off x="437760" y="2212200"/>
            <a:ext cx="5972400" cy="12261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4700" spc="-1" strike="noStrike">
                <a:solidFill>
                  <a:schemeClr val="dk1"/>
                </a:solidFill>
                <a:latin typeface="Archivo Black"/>
                <a:ea typeface="Archivo Black"/>
              </a:rPr>
              <a:t>Propriedades</a:t>
            </a:r>
            <a:endParaRPr b="0" lang="pt-BR" sz="4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5" name="PlaceHolder 2"/>
          <p:cNvSpPr>
            <a:spLocks noGrp="1"/>
          </p:cNvSpPr>
          <p:nvPr>
            <p:ph type="title"/>
          </p:nvPr>
        </p:nvSpPr>
        <p:spPr>
          <a:xfrm>
            <a:off x="713160" y="1069560"/>
            <a:ext cx="1545480" cy="1060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7000" spc="-1" strike="noStrike">
                <a:solidFill>
                  <a:schemeClr val="accent4"/>
                </a:solidFill>
                <a:latin typeface="Archivo Black"/>
                <a:ea typeface="Archivo Black"/>
              </a:rPr>
              <a:t>03</a:t>
            </a:r>
            <a:endParaRPr b="0" lang="pt-BR" sz="7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47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PROPRIEDADES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8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824240" cy="3473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Propriedades básicas de resolução de limites :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914400"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9" name="Retângulo 2"/>
          <p:cNvSpPr/>
          <p:nvPr/>
        </p:nvSpPr>
        <p:spPr>
          <a:xfrm>
            <a:off x="1297080" y="2179800"/>
            <a:ext cx="2381400" cy="1094760"/>
          </a:xfrm>
          <a:prstGeom prst="rect">
            <a:avLst/>
          </a:prstGeom>
          <a:solidFill>
            <a:srgbClr val="47c0c0"/>
          </a:solidFill>
          <a:ln>
            <a:solidFill>
              <a:srgbClr val="348e8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=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0" name="Retângulo 3"/>
          <p:cNvSpPr/>
          <p:nvPr/>
        </p:nvSpPr>
        <p:spPr>
          <a:xfrm>
            <a:off x="4997160" y="2179800"/>
            <a:ext cx="2381400" cy="1094760"/>
          </a:xfrm>
          <a:prstGeom prst="rect">
            <a:avLst/>
          </a:prstGeom>
          <a:solidFill>
            <a:srgbClr val="47c0c0"/>
          </a:solidFill>
          <a:ln>
            <a:solidFill>
              <a:srgbClr val="348e8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=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1" name="Retângulo 10"/>
          <p:cNvSpPr/>
          <p:nvPr/>
        </p:nvSpPr>
        <p:spPr>
          <a:xfrm>
            <a:off x="3136680" y="3741480"/>
            <a:ext cx="2455920" cy="1074960"/>
          </a:xfrm>
          <a:prstGeom prst="rect">
            <a:avLst/>
          </a:prstGeom>
          <a:solidFill>
            <a:srgbClr val="47c0c0"/>
          </a:solidFill>
          <a:ln>
            <a:solidFill>
              <a:srgbClr val="348e8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=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53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PROPRIEDADES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4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824240" cy="3473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Propriedades básicas de resolução de limites :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914400"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5" name="Retângulo 2"/>
          <p:cNvSpPr/>
          <p:nvPr/>
        </p:nvSpPr>
        <p:spPr>
          <a:xfrm>
            <a:off x="1297080" y="2179800"/>
            <a:ext cx="2381400" cy="1094760"/>
          </a:xfrm>
          <a:prstGeom prst="rect">
            <a:avLst/>
          </a:prstGeom>
          <a:solidFill>
            <a:srgbClr val="47c0c0"/>
          </a:solidFill>
          <a:ln>
            <a:solidFill>
              <a:srgbClr val="348e8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=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6" name="Retângulo 3"/>
          <p:cNvSpPr/>
          <p:nvPr/>
        </p:nvSpPr>
        <p:spPr>
          <a:xfrm>
            <a:off x="4364640" y="2179800"/>
            <a:ext cx="3634200" cy="1094760"/>
          </a:xfrm>
          <a:prstGeom prst="rect">
            <a:avLst/>
          </a:prstGeom>
          <a:solidFill>
            <a:srgbClr val="47c0c0"/>
          </a:solidFill>
          <a:ln>
            <a:solidFill>
              <a:srgbClr val="348e8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chemeClr val="lt1"/>
                </a:solidFill>
                <a:latin typeface="Times New Roman"/>
                <a:ea typeface="Times New Roman"/>
              </a:rPr>
              <a:t>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1457" name="Retângulo 10"/>
              <p:cNvSpPr txBox="1"/>
              <p:nvPr/>
            </p:nvSpPr>
            <p:spPr>
              <a:xfrm>
                <a:off x="3136680" y="3741480"/>
                <a:ext cx="2455920" cy="107496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func>
                      <m:fName>
                        <m:limLow>
                          <m:e>
                            <m:r>
                              <m:t xml:space="preserve">lim</m:t>
                            </m:r>
                          </m:e>
                          <m:lim>
                            <m:r>
                              <m:t xml:space="preserve">𝑥</m:t>
                            </m:r>
                            <m:r>
                              <m:t xml:space="preserve">→</m:t>
                            </m:r>
                            <m:r>
                              <m:t xml:space="preserve">𝑎</m:t>
                            </m:r>
                          </m:lim>
                        </m:limLow>
                      </m:fName>
                      <m:e>
                        <m:r>
                          <m:t xml:space="preserve">𝑐</m:t>
                        </m:r>
                        <m:r>
                          <m:t xml:space="preserve">=</m:t>
                        </m:r>
                        <m:r>
                          <m:t xml:space="preserve">𝑐</m:t>
                        </m:r>
                      </m:e>
                    </m:func>
                  </m:oMath>
                </a14:m>
              </a:p>
            </p:txBody>
          </p:sp>
        </mc:Choice>
        <mc:Fallback/>
      </mc:AlternateContent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59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0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+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=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</a:t>
            </a: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+</a:t>
            </a: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=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1 + 5(-1) = 1 – 5 = -4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1" name="Imagem 3" descr=""/>
          <p:cNvPicPr/>
          <p:nvPr/>
        </p:nvPicPr>
        <p:blipFill>
          <a:blip r:embed="rId1"/>
          <a:stretch/>
        </p:blipFill>
        <p:spPr>
          <a:xfrm>
            <a:off x="5092200" y="1247040"/>
            <a:ext cx="3539520" cy="264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63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4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</a:t>
            </a: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.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r>
              <a:rPr b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NÃO EXISTE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pois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NÃO EXISTE.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5" name="Imagem 3" descr=""/>
          <p:cNvPicPr/>
          <p:nvPr/>
        </p:nvPicPr>
        <p:blipFill>
          <a:blip r:embed="rId1"/>
          <a:stretch/>
        </p:blipFill>
        <p:spPr>
          <a:xfrm>
            <a:off x="5092200" y="1247040"/>
            <a:ext cx="3539520" cy="264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67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8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Calcule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Calcule 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Calcule 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70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1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= </a:t>
            </a: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-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+</a:t>
            </a: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=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2</a:t>
            </a:r>
            <a:r>
              <a:rPr b="0" i="1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-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3</a:t>
            </a:r>
            <a:r>
              <a:rPr b="0" i="1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+  =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2 – 3(5) + 4 =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50 - 15 + 4 = 39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73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4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 =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 = 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76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7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</a:t>
            </a: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=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</a:t>
            </a: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</a:t>
            </a:r>
            <a:r>
              <a:rPr b="0" i="1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=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1 + 1 = 2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79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0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Calcule 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Calcule 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82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3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85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6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 =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</a:t>
            </a: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=  =  = =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88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PROBLEMA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9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Questionamento: Como inferir o limite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de uma função que em um intervalo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determinado, é limitada por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duas outras funções?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90" name="Imagem 3" descr=""/>
          <p:cNvPicPr/>
          <p:nvPr/>
        </p:nvPicPr>
        <p:blipFill>
          <a:blip r:embed="rId1"/>
          <a:stretch/>
        </p:blipFill>
        <p:spPr>
          <a:xfrm>
            <a:off x="5109480" y="1247040"/>
            <a:ext cx="3521880" cy="2431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4020;p56"/>
          <p:cNvSpPr/>
          <p:nvPr/>
        </p:nvSpPr>
        <p:spPr>
          <a:xfrm>
            <a:off x="841320" y="1675800"/>
            <a:ext cx="5251680" cy="232056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92" name="Google Shape;4021;p56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93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Definição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4" name="PlaceHolder 2"/>
          <p:cNvSpPr>
            <a:spLocks noGrp="1"/>
          </p:cNvSpPr>
          <p:nvPr>
            <p:ph/>
          </p:nvPr>
        </p:nvSpPr>
        <p:spPr>
          <a:xfrm>
            <a:off x="713160" y="1868400"/>
            <a:ext cx="5251680" cy="2320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Open Sans"/>
              <a:buChar char="●"/>
            </a:pP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Assumindo as funções , e se ≤ ≤ quando  está próximo do valor de  e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Times New Roman"/>
              </a:rPr>
              <a:t>= =  L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     </a:t>
            </a: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Então conclui-se que </a:t>
            </a: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Times New Roman"/>
              </a:rPr>
              <a:t>= L.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95" name="Google Shape;4024;p56"/>
          <p:cNvGrpSpPr/>
          <p:nvPr/>
        </p:nvGrpSpPr>
        <p:grpSpPr>
          <a:xfrm>
            <a:off x="6479640" y="1730520"/>
            <a:ext cx="1951200" cy="2515320"/>
            <a:chOff x="6479640" y="1730520"/>
            <a:chExt cx="1951200" cy="2515320"/>
          </a:xfrm>
        </p:grpSpPr>
        <p:sp>
          <p:nvSpPr>
            <p:cNvPr id="1496" name="Google Shape;4025;p56"/>
            <p:cNvSpPr/>
            <p:nvPr/>
          </p:nvSpPr>
          <p:spPr>
            <a:xfrm>
              <a:off x="6735600" y="1730520"/>
              <a:ext cx="1438560" cy="1438560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rgbClr val="47c0c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97" name="Google Shape;4026;p56"/>
            <p:cNvSpPr/>
            <p:nvPr/>
          </p:nvSpPr>
          <p:spPr>
            <a:xfrm rot="3687600">
              <a:off x="6736320" y="2551320"/>
              <a:ext cx="1438200" cy="1438200"/>
            </a:xfrm>
            <a:prstGeom prst="diamond">
              <a:avLst/>
            </a:prstGeom>
            <a:solidFill>
              <a:schemeClr val="accent5"/>
            </a:solidFill>
            <a:ln w="9525">
              <a:solidFill>
                <a:srgbClr val="efbf6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98" name="Google Shape;4027;p56"/>
            <p:cNvSpPr/>
            <p:nvPr/>
          </p:nvSpPr>
          <p:spPr>
            <a:xfrm rot="5601600">
              <a:off x="7770600" y="199728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99" name="Google Shape;4028;p56"/>
            <p:cNvSpPr/>
            <p:nvPr/>
          </p:nvSpPr>
          <p:spPr>
            <a:xfrm rot="15309600">
              <a:off x="6453000" y="350820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01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2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Calcule 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Como se sabe que a função seno é uma função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limitada entre os valores -1 e 1, podemos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escrever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-1  ≤ 1.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03" name="Imagem 2" descr=""/>
          <p:cNvPicPr/>
          <p:nvPr/>
        </p:nvPicPr>
        <p:blipFill>
          <a:blip r:embed="rId1"/>
          <a:stretch/>
        </p:blipFill>
        <p:spPr>
          <a:xfrm>
            <a:off x="5566320" y="1304640"/>
            <a:ext cx="3065040" cy="2116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05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6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Em seguida, vamos multiplicar cada lado das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inequações por  já que isso não vai alterá-la,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pois é positivo para qualquer valor de </a:t>
            </a:r>
            <a:r>
              <a:rPr b="0" i="1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x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.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Com isso temos: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-  ≤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07" name="Imagem 2" descr=""/>
          <p:cNvPicPr/>
          <p:nvPr/>
        </p:nvPicPr>
        <p:blipFill>
          <a:blip r:embed="rId1"/>
          <a:stretch/>
        </p:blipFill>
        <p:spPr>
          <a:xfrm>
            <a:off x="5566320" y="1304640"/>
            <a:ext cx="3065040" cy="2116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09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0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Agora podemos avaliar o limite de cada lado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da equação e chegamos ao seguinte resultado: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= 0 e = 0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Com esse resultado o Teorema do Confronto prova que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= 0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11" name="Imagem 2" descr=""/>
          <p:cNvPicPr/>
          <p:nvPr/>
        </p:nvPicPr>
        <p:blipFill>
          <a:blip r:embed="rId1"/>
          <a:stretch/>
        </p:blipFill>
        <p:spPr>
          <a:xfrm>
            <a:off x="5566320" y="1304640"/>
            <a:ext cx="3065040" cy="2116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3967;p52"/>
          <p:cNvSpPr/>
          <p:nvPr/>
        </p:nvSpPr>
        <p:spPr>
          <a:xfrm>
            <a:off x="2865600" y="2051280"/>
            <a:ext cx="5397120" cy="84132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13" name="PlaceHolder 1"/>
          <p:cNvSpPr>
            <a:spLocks noGrp="1"/>
          </p:cNvSpPr>
          <p:nvPr>
            <p:ph type="title"/>
          </p:nvPr>
        </p:nvSpPr>
        <p:spPr>
          <a:xfrm>
            <a:off x="3033360" y="2218680"/>
            <a:ext cx="5397120" cy="84132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5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Continuidade</a:t>
            </a: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4" name="PlaceHolder 2"/>
          <p:cNvSpPr>
            <a:spLocks noGrp="1"/>
          </p:cNvSpPr>
          <p:nvPr>
            <p:ph type="title"/>
          </p:nvPr>
        </p:nvSpPr>
        <p:spPr>
          <a:xfrm>
            <a:off x="6849720" y="1076400"/>
            <a:ext cx="1580760" cy="1060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r">
              <a:lnSpc>
                <a:spcPct val="115000"/>
              </a:lnSpc>
              <a:spcAft>
                <a:spcPts val="1199"/>
              </a:spcAft>
              <a:buNone/>
              <a:tabLst>
                <a:tab algn="l" pos="0"/>
              </a:tabLst>
            </a:pPr>
            <a:r>
              <a:rPr b="1" lang="en" sz="7000" spc="-1" strike="noStrike">
                <a:solidFill>
                  <a:schemeClr val="accent4"/>
                </a:solidFill>
                <a:latin typeface="Archivo Black"/>
                <a:ea typeface="Archivo Black"/>
              </a:rPr>
              <a:t>04</a:t>
            </a:r>
            <a:endParaRPr b="0" lang="pt-BR" sz="7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15" name="Google Shape;3971;p52"/>
          <p:cNvGrpSpPr/>
          <p:nvPr/>
        </p:nvGrpSpPr>
        <p:grpSpPr>
          <a:xfrm>
            <a:off x="1756800" y="4308120"/>
            <a:ext cx="1235880" cy="600480"/>
            <a:chOff x="1756800" y="4308120"/>
            <a:chExt cx="1235880" cy="600480"/>
          </a:xfrm>
        </p:grpSpPr>
        <p:sp>
          <p:nvSpPr>
            <p:cNvPr id="1516" name="Google Shape;3972;p52"/>
            <p:cNvSpPr/>
            <p:nvPr/>
          </p:nvSpPr>
          <p:spPr>
            <a:xfrm flipH="1">
              <a:off x="2950920" y="4867200"/>
              <a:ext cx="41400" cy="4140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92" y="0"/>
                    <a:pt x="0" y="292"/>
                    <a:pt x="0" y="628"/>
                  </a:cubicBezTo>
                  <a:cubicBezTo>
                    <a:pt x="0" y="978"/>
                    <a:pt x="292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17" name="Google Shape;3973;p52"/>
            <p:cNvSpPr/>
            <p:nvPr/>
          </p:nvSpPr>
          <p:spPr>
            <a:xfrm flipH="1">
              <a:off x="2652480" y="4867200"/>
              <a:ext cx="41400" cy="4140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9" y="1255"/>
                    <a:pt x="1256" y="978"/>
                    <a:pt x="1256" y="628"/>
                  </a:cubicBezTo>
                  <a:cubicBezTo>
                    <a:pt x="1256" y="292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18" name="Google Shape;3974;p52"/>
            <p:cNvSpPr/>
            <p:nvPr/>
          </p:nvSpPr>
          <p:spPr>
            <a:xfrm flipH="1">
              <a:off x="2353680" y="4867200"/>
              <a:ext cx="41400" cy="4140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78" y="1255"/>
                    <a:pt x="1255" y="978"/>
                    <a:pt x="1255" y="628"/>
                  </a:cubicBezTo>
                  <a:cubicBezTo>
                    <a:pt x="1255" y="292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19" name="Google Shape;3975;p52"/>
            <p:cNvSpPr/>
            <p:nvPr/>
          </p:nvSpPr>
          <p:spPr>
            <a:xfrm flipH="1">
              <a:off x="2055960" y="4867200"/>
              <a:ext cx="41040" cy="41400"/>
            </a:xfrm>
            <a:custGeom>
              <a:avLst/>
              <a:gdLst>
                <a:gd name="textAreaLeft" fmla="*/ 360 w 41040"/>
                <a:gd name="textAreaRight" fmla="*/ 41760 w 4104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5" h="1256">
                  <a:moveTo>
                    <a:pt x="628" y="0"/>
                  </a:moveTo>
                  <a:cubicBezTo>
                    <a:pt x="277" y="0"/>
                    <a:pt x="0" y="292"/>
                    <a:pt x="0" y="628"/>
                  </a:cubicBezTo>
                  <a:cubicBezTo>
                    <a:pt x="0" y="978"/>
                    <a:pt x="277" y="1255"/>
                    <a:pt x="628" y="1255"/>
                  </a:cubicBezTo>
                  <a:cubicBezTo>
                    <a:pt x="963" y="1255"/>
                    <a:pt x="1255" y="978"/>
                    <a:pt x="1255" y="628"/>
                  </a:cubicBezTo>
                  <a:cubicBezTo>
                    <a:pt x="1255" y="29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20" name="Google Shape;3976;p52"/>
            <p:cNvSpPr/>
            <p:nvPr/>
          </p:nvSpPr>
          <p:spPr>
            <a:xfrm flipH="1">
              <a:off x="1756440" y="4867200"/>
              <a:ext cx="41400" cy="4140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1400"/>
                <a:gd name="textAreaBottom" fmla="*/ 41760 h 41400"/>
              </a:gdLst>
              <a:ahLst/>
              <a:rect l="textAreaLeft" t="textAreaTop" r="textAreaRight" b="textAreaBottom"/>
              <a:pathLst>
                <a:path w="1256" h="1256">
                  <a:moveTo>
                    <a:pt x="628" y="0"/>
                  </a:moveTo>
                  <a:cubicBezTo>
                    <a:pt x="278" y="0"/>
                    <a:pt x="1" y="292"/>
                    <a:pt x="1" y="628"/>
                  </a:cubicBezTo>
                  <a:cubicBezTo>
                    <a:pt x="1" y="978"/>
                    <a:pt x="278" y="1255"/>
                    <a:pt x="628" y="1255"/>
                  </a:cubicBezTo>
                  <a:cubicBezTo>
                    <a:pt x="964" y="1255"/>
                    <a:pt x="1256" y="978"/>
                    <a:pt x="1256" y="628"/>
                  </a:cubicBezTo>
                  <a:cubicBezTo>
                    <a:pt x="1256" y="29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880" bIns="208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21" name="Google Shape;3977;p52"/>
            <p:cNvSpPr/>
            <p:nvPr/>
          </p:nvSpPr>
          <p:spPr>
            <a:xfrm flipH="1">
              <a:off x="2950920" y="458784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92" y="0"/>
                    <a:pt x="0" y="277"/>
                    <a:pt x="0" y="613"/>
                  </a:cubicBezTo>
                  <a:cubicBezTo>
                    <a:pt x="0" y="963"/>
                    <a:pt x="292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22" name="Google Shape;3978;p52"/>
            <p:cNvSpPr/>
            <p:nvPr/>
          </p:nvSpPr>
          <p:spPr>
            <a:xfrm flipH="1">
              <a:off x="2652480" y="458784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9" y="1241"/>
                    <a:pt x="1256" y="963"/>
                    <a:pt x="1256" y="613"/>
                  </a:cubicBezTo>
                  <a:cubicBezTo>
                    <a:pt x="1256" y="277"/>
                    <a:pt x="979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23" name="Google Shape;3979;p52"/>
            <p:cNvSpPr/>
            <p:nvPr/>
          </p:nvSpPr>
          <p:spPr>
            <a:xfrm flipH="1">
              <a:off x="2353680" y="458784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78" y="1241"/>
                    <a:pt x="1255" y="963"/>
                    <a:pt x="1255" y="613"/>
                  </a:cubicBezTo>
                  <a:cubicBezTo>
                    <a:pt x="1255" y="277"/>
                    <a:pt x="978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24" name="Google Shape;3980;p52"/>
            <p:cNvSpPr/>
            <p:nvPr/>
          </p:nvSpPr>
          <p:spPr>
            <a:xfrm flipH="1">
              <a:off x="2055960" y="4587840"/>
              <a:ext cx="41040" cy="40680"/>
            </a:xfrm>
            <a:custGeom>
              <a:avLst/>
              <a:gdLst>
                <a:gd name="textAreaLeft" fmla="*/ 360 w 41040"/>
                <a:gd name="textAreaRight" fmla="*/ 4176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1">
                  <a:moveTo>
                    <a:pt x="628" y="0"/>
                  </a:moveTo>
                  <a:cubicBezTo>
                    <a:pt x="277" y="0"/>
                    <a:pt x="0" y="277"/>
                    <a:pt x="0" y="613"/>
                  </a:cubicBezTo>
                  <a:cubicBezTo>
                    <a:pt x="0" y="963"/>
                    <a:pt x="277" y="1241"/>
                    <a:pt x="628" y="1241"/>
                  </a:cubicBezTo>
                  <a:cubicBezTo>
                    <a:pt x="963" y="1241"/>
                    <a:pt x="1255" y="963"/>
                    <a:pt x="1255" y="613"/>
                  </a:cubicBezTo>
                  <a:cubicBezTo>
                    <a:pt x="1255" y="277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25" name="Google Shape;3981;p52"/>
            <p:cNvSpPr/>
            <p:nvPr/>
          </p:nvSpPr>
          <p:spPr>
            <a:xfrm flipH="1">
              <a:off x="1756440" y="458784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1">
                  <a:moveTo>
                    <a:pt x="628" y="0"/>
                  </a:moveTo>
                  <a:cubicBezTo>
                    <a:pt x="278" y="0"/>
                    <a:pt x="1" y="277"/>
                    <a:pt x="1" y="613"/>
                  </a:cubicBezTo>
                  <a:cubicBezTo>
                    <a:pt x="1" y="963"/>
                    <a:pt x="278" y="1241"/>
                    <a:pt x="628" y="1241"/>
                  </a:cubicBezTo>
                  <a:cubicBezTo>
                    <a:pt x="964" y="1241"/>
                    <a:pt x="1256" y="963"/>
                    <a:pt x="1256" y="613"/>
                  </a:cubicBezTo>
                  <a:cubicBezTo>
                    <a:pt x="1256" y="277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26" name="Google Shape;3982;p52"/>
            <p:cNvSpPr/>
            <p:nvPr/>
          </p:nvSpPr>
          <p:spPr>
            <a:xfrm flipH="1">
              <a:off x="2950920" y="430812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92" y="1"/>
                    <a:pt x="0" y="278"/>
                    <a:pt x="0" y="628"/>
                  </a:cubicBezTo>
                  <a:cubicBezTo>
                    <a:pt x="0" y="964"/>
                    <a:pt x="292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27" name="Google Shape;3983;p52"/>
            <p:cNvSpPr/>
            <p:nvPr/>
          </p:nvSpPr>
          <p:spPr>
            <a:xfrm flipH="1">
              <a:off x="2652480" y="430812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9" y="1241"/>
                    <a:pt x="1256" y="964"/>
                    <a:pt x="1256" y="628"/>
                  </a:cubicBezTo>
                  <a:cubicBezTo>
                    <a:pt x="1256" y="278"/>
                    <a:pt x="979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28" name="Google Shape;3984;p52"/>
            <p:cNvSpPr/>
            <p:nvPr/>
          </p:nvSpPr>
          <p:spPr>
            <a:xfrm flipH="1">
              <a:off x="2353680" y="430812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78" y="1241"/>
                    <a:pt x="1255" y="964"/>
                    <a:pt x="1255" y="628"/>
                  </a:cubicBezTo>
                  <a:cubicBezTo>
                    <a:pt x="1255" y="278"/>
                    <a:pt x="978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29" name="Google Shape;3985;p52"/>
            <p:cNvSpPr/>
            <p:nvPr/>
          </p:nvSpPr>
          <p:spPr>
            <a:xfrm flipH="1">
              <a:off x="2055960" y="4308120"/>
              <a:ext cx="41040" cy="40680"/>
            </a:xfrm>
            <a:custGeom>
              <a:avLst/>
              <a:gdLst>
                <a:gd name="textAreaLeft" fmla="*/ 360 w 41040"/>
                <a:gd name="textAreaRight" fmla="*/ 41760 w 4104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5" h="1242">
                  <a:moveTo>
                    <a:pt x="628" y="1"/>
                  </a:moveTo>
                  <a:cubicBezTo>
                    <a:pt x="277" y="1"/>
                    <a:pt x="0" y="278"/>
                    <a:pt x="0" y="628"/>
                  </a:cubicBezTo>
                  <a:cubicBezTo>
                    <a:pt x="0" y="964"/>
                    <a:pt x="277" y="1241"/>
                    <a:pt x="628" y="1241"/>
                  </a:cubicBezTo>
                  <a:cubicBezTo>
                    <a:pt x="963" y="1241"/>
                    <a:pt x="1255" y="964"/>
                    <a:pt x="1255" y="628"/>
                  </a:cubicBezTo>
                  <a:cubicBezTo>
                    <a:pt x="1255" y="278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30" name="Google Shape;3986;p52"/>
            <p:cNvSpPr/>
            <p:nvPr/>
          </p:nvSpPr>
          <p:spPr>
            <a:xfrm flipH="1">
              <a:off x="1756440" y="4308120"/>
              <a:ext cx="41400" cy="40680"/>
            </a:xfrm>
            <a:custGeom>
              <a:avLst/>
              <a:gdLst>
                <a:gd name="textAreaLeft" fmla="*/ -360 w 41400"/>
                <a:gd name="textAreaRight" fmla="*/ 41400 w 41400"/>
                <a:gd name="textAreaTop" fmla="*/ 0 h 40680"/>
                <a:gd name="textAreaBottom" fmla="*/ 41040 h 40680"/>
              </a:gdLst>
              <a:ahLst/>
              <a:rect l="textAreaLeft" t="textAreaTop" r="textAreaRight" b="textAreaBottom"/>
              <a:pathLst>
                <a:path w="1256" h="1242">
                  <a:moveTo>
                    <a:pt x="628" y="1"/>
                  </a:moveTo>
                  <a:cubicBezTo>
                    <a:pt x="278" y="1"/>
                    <a:pt x="1" y="278"/>
                    <a:pt x="1" y="628"/>
                  </a:cubicBezTo>
                  <a:cubicBezTo>
                    <a:pt x="1" y="964"/>
                    <a:pt x="278" y="1241"/>
                    <a:pt x="628" y="1241"/>
                  </a:cubicBezTo>
                  <a:cubicBezTo>
                    <a:pt x="964" y="1241"/>
                    <a:pt x="1256" y="964"/>
                    <a:pt x="1256" y="628"/>
                  </a:cubicBezTo>
                  <a:cubicBezTo>
                    <a:pt x="1256" y="278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0520" bIns="2052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4020;p56"/>
          <p:cNvSpPr/>
          <p:nvPr/>
        </p:nvSpPr>
        <p:spPr>
          <a:xfrm>
            <a:off x="841320" y="1675800"/>
            <a:ext cx="5251680" cy="232056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32" name="Google Shape;4021;p56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33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Definição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4" name="PlaceHolder 2"/>
          <p:cNvSpPr>
            <a:spLocks noGrp="1"/>
          </p:cNvSpPr>
          <p:nvPr>
            <p:ph/>
          </p:nvPr>
        </p:nvSpPr>
        <p:spPr>
          <a:xfrm>
            <a:off x="713160" y="1868400"/>
            <a:ext cx="5251680" cy="2320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Open Sans"/>
              <a:buChar char="●"/>
            </a:pP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Uma função </a:t>
            </a:r>
            <a:r>
              <a:rPr b="0" i="1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f(x)</a:t>
            </a: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 é dita contínua em um ponto a se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000" spc="-1" strike="noStrike">
                <a:solidFill>
                  <a:schemeClr val="dk1"/>
                </a:solidFill>
                <a:latin typeface="Calibri"/>
                <a:ea typeface="Calibri"/>
              </a:rPr>
              <a:t>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35" name="Google Shape;4024;p56"/>
          <p:cNvGrpSpPr/>
          <p:nvPr/>
        </p:nvGrpSpPr>
        <p:grpSpPr>
          <a:xfrm>
            <a:off x="6479640" y="1730520"/>
            <a:ext cx="1951200" cy="2515320"/>
            <a:chOff x="6479640" y="1730520"/>
            <a:chExt cx="1951200" cy="2515320"/>
          </a:xfrm>
        </p:grpSpPr>
        <p:sp>
          <p:nvSpPr>
            <p:cNvPr id="1536" name="Google Shape;4025;p56"/>
            <p:cNvSpPr/>
            <p:nvPr/>
          </p:nvSpPr>
          <p:spPr>
            <a:xfrm>
              <a:off x="6735600" y="1730520"/>
              <a:ext cx="1438560" cy="1438560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rgbClr val="47c0c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37" name="Google Shape;4026;p56"/>
            <p:cNvSpPr/>
            <p:nvPr/>
          </p:nvSpPr>
          <p:spPr>
            <a:xfrm rot="3687600">
              <a:off x="6736320" y="2551320"/>
              <a:ext cx="1438200" cy="1438200"/>
            </a:xfrm>
            <a:prstGeom prst="diamond">
              <a:avLst/>
            </a:prstGeom>
            <a:solidFill>
              <a:schemeClr val="accent5"/>
            </a:solidFill>
            <a:ln w="9525">
              <a:solidFill>
                <a:srgbClr val="efbf6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38" name="Google Shape;4027;p56"/>
            <p:cNvSpPr/>
            <p:nvPr/>
          </p:nvSpPr>
          <p:spPr>
            <a:xfrm rot="5601600">
              <a:off x="7770600" y="199728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39" name="Google Shape;4028;p56"/>
            <p:cNvSpPr/>
            <p:nvPr/>
          </p:nvSpPr>
          <p:spPr>
            <a:xfrm rot="15309600">
              <a:off x="6453000" y="3508200"/>
              <a:ext cx="752760" cy="524160"/>
            </a:xfrm>
            <a:custGeom>
              <a:avLst/>
              <a:gdLst>
                <a:gd name="textAreaLeft" fmla="*/ 0 w 752760"/>
                <a:gd name="textAreaRight" fmla="*/ 753120 w 752760"/>
                <a:gd name="textAreaTop" fmla="*/ 0 h 524160"/>
                <a:gd name="textAreaBottom" fmla="*/ 524520 h 524160"/>
              </a:gdLst>
              <a:ahLst/>
              <a:rect l="textAreaLeft" t="textAreaTop" r="textAreaRight" b="textAreaBottom"/>
              <a:pathLst>
                <a:path w="22090" h="15381">
                  <a:moveTo>
                    <a:pt x="0" y="15381"/>
                  </a:moveTo>
                  <a:cubicBezTo>
                    <a:pt x="0" y="6511"/>
                    <a:pt x="13676" y="-2264"/>
                    <a:pt x="22090" y="544"/>
                  </a:cubicBezTo>
                </a:path>
              </a:pathLst>
            </a:custGeom>
            <a:noFill/>
            <a:ln w="19050">
              <a:solidFill>
                <a:srgbClr val="212121"/>
              </a:solidFill>
              <a:round/>
              <a:tailEnd len="med" type="stealth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41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EXEMPLO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2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f(a)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está definida na função </a:t>
            </a:r>
            <a:r>
              <a:rPr b="0" i="1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f(x),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ou seja,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 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o ponto a faz parte do domínio da função </a:t>
            </a:r>
            <a:r>
              <a:rPr b="0" i="1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f(x);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</a:t>
            </a:r>
            <a:r>
              <a:rPr b="0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existe</a:t>
            </a:r>
            <a:r>
              <a:rPr b="0" i="1" lang="pt-BR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i="1" lang="pt-BR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43" name="Imagem 3" descr=""/>
          <p:cNvPicPr/>
          <p:nvPr/>
        </p:nvPicPr>
        <p:blipFill>
          <a:blip r:embed="rId1"/>
          <a:stretch/>
        </p:blipFill>
        <p:spPr>
          <a:xfrm>
            <a:off x="5433120" y="1247040"/>
            <a:ext cx="3198240" cy="2813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45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6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Em quais pontos a função é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descontínua?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Cambria Math"/>
                <a:ea typeface="Cambria Math"/>
              </a:rPr>
              <a:t>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47" name="Imagem 2" descr=""/>
          <p:cNvPicPr/>
          <p:nvPr/>
        </p:nvPicPr>
        <p:blipFill>
          <a:blip r:embed="rId1"/>
          <a:stretch/>
        </p:blipFill>
        <p:spPr>
          <a:xfrm>
            <a:off x="5072400" y="1304640"/>
            <a:ext cx="3558960" cy="263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49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0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No ponto onde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x = 1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 função não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está definida e por isso,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é descontínua neste ponto;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51" name="Imagem 2" descr=""/>
          <p:cNvPicPr/>
          <p:nvPr/>
        </p:nvPicPr>
        <p:blipFill>
          <a:blip r:embed="rId1"/>
          <a:stretch/>
        </p:blipFill>
        <p:spPr>
          <a:xfrm>
            <a:off x="5072400" y="1304640"/>
            <a:ext cx="3558960" cy="263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53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4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No ponto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x = 3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, a função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também é descontínua pois,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embora a função esteja definida,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os limites laterais nesse ponto são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diferentes entre si.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Por isso,  não existe,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e por isso a função é descontínua;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55" name="Imagem 2" descr=""/>
          <p:cNvPicPr/>
          <p:nvPr/>
        </p:nvPicPr>
        <p:blipFill>
          <a:blip r:embed="rId1"/>
          <a:stretch/>
        </p:blipFill>
        <p:spPr>
          <a:xfrm>
            <a:off x="5072400" y="1304640"/>
            <a:ext cx="3558960" cy="263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3991;p53"/>
          <p:cNvSpPr/>
          <p:nvPr/>
        </p:nvSpPr>
        <p:spPr>
          <a:xfrm>
            <a:off x="914400" y="347040"/>
            <a:ext cx="7717320" cy="572400"/>
          </a:xfrm>
          <a:prstGeom prst="rect">
            <a:avLst/>
          </a:prstGeom>
          <a:noFill/>
          <a:ln w="19050">
            <a:solidFill>
              <a:srgbClr val="ffab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57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5724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000" spc="-1" strike="noStrike">
                <a:solidFill>
                  <a:schemeClr val="dk1"/>
                </a:solidFill>
                <a:latin typeface="Archivo Black"/>
                <a:ea typeface="Archivo Black"/>
              </a:rPr>
              <a:t>EXERCÍCIO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8" name="PlaceHolder 2"/>
          <p:cNvSpPr>
            <a:spLocks noGrp="1"/>
          </p:cNvSpPr>
          <p:nvPr>
            <p:ph/>
          </p:nvPr>
        </p:nvSpPr>
        <p:spPr>
          <a:xfrm>
            <a:off x="713160" y="1247040"/>
            <a:ext cx="7717320" cy="336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1522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 Sans"/>
              <a:buChar char="●"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Por último, no ponto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x = 5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,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a função está definida,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o  existe (os limites laterais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são iguais), mas a função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  </a:t>
            </a:r>
            <a:r>
              <a:rPr b="0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é descontínua pois </a:t>
            </a:r>
            <a:r>
              <a:rPr b="0" i="1" lang="pt-BR" sz="1800" spc="-1" strike="noStrike">
                <a:solidFill>
                  <a:schemeClr val="dk1"/>
                </a:solidFill>
                <a:latin typeface="Open Sans"/>
                <a:ea typeface="Open Sans"/>
              </a:rPr>
              <a:t> ≠ f(5).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59" name="Imagem 2" descr=""/>
          <p:cNvPicPr/>
          <p:nvPr/>
        </p:nvPicPr>
        <p:blipFill>
          <a:blip r:embed="rId1"/>
          <a:stretch/>
        </p:blipFill>
        <p:spPr>
          <a:xfrm>
            <a:off x="5072400" y="1304640"/>
            <a:ext cx="3558960" cy="263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4198;p65"/>
          <p:cNvSpPr/>
          <p:nvPr/>
        </p:nvSpPr>
        <p:spPr>
          <a:xfrm>
            <a:off x="1583280" y="1267920"/>
            <a:ext cx="6114240" cy="270792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61" name="PlaceHolder 1"/>
          <p:cNvSpPr>
            <a:spLocks noGrp="1"/>
          </p:cNvSpPr>
          <p:nvPr>
            <p:ph type="title"/>
          </p:nvPr>
        </p:nvSpPr>
        <p:spPr>
          <a:xfrm>
            <a:off x="1446120" y="1411200"/>
            <a:ext cx="6107400" cy="268812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7800" spc="-1" strike="noStrike">
                <a:solidFill>
                  <a:schemeClr val="dk1"/>
                </a:solidFill>
                <a:latin typeface="Archivo Black"/>
                <a:ea typeface="Archivo Black"/>
              </a:rPr>
              <a:t>DÚVIDAS?</a:t>
            </a:r>
            <a:endParaRPr b="0" lang="pt-BR" sz="7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2" name="CaixaDeTexto 2"/>
          <p:cNvSpPr/>
          <p:nvPr/>
        </p:nvSpPr>
        <p:spPr>
          <a:xfrm>
            <a:off x="1720800" y="2597760"/>
            <a:ext cx="54428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  <a:ea typeface="Arial"/>
              </a:rPr>
              <a:t> 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4582;p82"/>
          <p:cNvSpPr/>
          <p:nvPr/>
        </p:nvSpPr>
        <p:spPr>
          <a:xfrm>
            <a:off x="2344680" y="547920"/>
            <a:ext cx="4780440" cy="1128960"/>
          </a:xfrm>
          <a:prstGeom prst="rect">
            <a:avLst/>
          </a:prstGeom>
          <a:noFill/>
          <a:ln w="19050">
            <a:solidFill>
              <a:srgbClr val="04929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64" name="PlaceHolder 1"/>
          <p:cNvSpPr>
            <a:spLocks noGrp="1"/>
          </p:cNvSpPr>
          <p:nvPr>
            <p:ph type="title"/>
          </p:nvPr>
        </p:nvSpPr>
        <p:spPr>
          <a:xfrm>
            <a:off x="2181600" y="638640"/>
            <a:ext cx="4780440" cy="11289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80000"/>
              </a:lnSpc>
              <a:buNone/>
              <a:tabLst>
                <a:tab algn="l" pos="0"/>
              </a:tabLst>
            </a:pPr>
            <a:r>
              <a:rPr b="0" lang="en" sz="3600" spc="-1" strike="noStrike">
                <a:solidFill>
                  <a:schemeClr val="dk1"/>
                </a:solidFill>
                <a:latin typeface="Archivo Black"/>
                <a:ea typeface="Archivo Black"/>
              </a:rPr>
              <a:t>OBRIGADO PELA SUA PRESENÇA</a:t>
            </a:r>
            <a:endParaRPr b="0" lang="pt-BR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5" name="PlaceHolder 2"/>
          <p:cNvSpPr>
            <a:spLocks noGrp="1"/>
          </p:cNvSpPr>
          <p:nvPr>
            <p:ph type="subTitle"/>
          </p:nvPr>
        </p:nvSpPr>
        <p:spPr>
          <a:xfrm>
            <a:off x="2750400" y="1971720"/>
            <a:ext cx="3643200" cy="1217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400" spc="-1" strike="noStrike">
                <a:solidFill>
                  <a:schemeClr val="dk1"/>
                </a:solidFill>
                <a:latin typeface="Open Sans"/>
                <a:ea typeface="Open Sans"/>
              </a:rPr>
              <a:t>Do you have any questions?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" sz="1400" spc="-1" strike="noStrike">
                <a:solidFill>
                  <a:schemeClr val="dk1"/>
                </a:solidFill>
                <a:latin typeface="Open Sans"/>
                <a:ea typeface="Open Sans"/>
              </a:rPr>
              <a:t>youremail@freepik.com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400" spc="-1" strike="noStrike">
                <a:solidFill>
                  <a:schemeClr val="dk1"/>
                </a:solidFill>
                <a:latin typeface="Open Sans"/>
                <a:ea typeface="Open Sans"/>
              </a:rPr>
              <a:t>+91  620 421 88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400" spc="-1" strike="noStrike">
                <a:solidFill>
                  <a:schemeClr val="dk1"/>
                </a:solidFill>
                <a:latin typeface="Open Sans"/>
                <a:ea typeface="Open Sans"/>
              </a:rPr>
              <a:t>yourcompany.com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6" name="Google Shape;4585;p82"/>
          <p:cNvSpPr/>
          <p:nvPr/>
        </p:nvSpPr>
        <p:spPr>
          <a:xfrm>
            <a:off x="3822120" y="3189240"/>
            <a:ext cx="416160" cy="416520"/>
          </a:xfrm>
          <a:custGeom>
            <a:avLst/>
            <a:gdLst>
              <a:gd name="textAreaLeft" fmla="*/ 0 w 416160"/>
              <a:gd name="textAreaRight" fmla="*/ 416520 w 416160"/>
              <a:gd name="textAreaTop" fmla="*/ 0 h 416520"/>
              <a:gd name="textAreaBottom" fmla="*/ 416880 h 416520"/>
            </a:gdLst>
            <a:ahLst/>
            <a:rect l="textAreaLeft" t="textAreaTop" r="textAreaRight" b="textAreaBottom"/>
            <a:pathLst>
              <a:path w="10860" h="10872">
                <a:moveTo>
                  <a:pt x="5430" y="1"/>
                </a:moveTo>
                <a:cubicBezTo>
                  <a:pt x="3990" y="1"/>
                  <a:pt x="2608" y="560"/>
                  <a:pt x="1596" y="1584"/>
                </a:cubicBezTo>
                <a:cubicBezTo>
                  <a:pt x="561" y="2620"/>
                  <a:pt x="1" y="3989"/>
                  <a:pt x="1" y="5430"/>
                </a:cubicBezTo>
                <a:cubicBezTo>
                  <a:pt x="1" y="6561"/>
                  <a:pt x="346" y="7645"/>
                  <a:pt x="1001" y="8573"/>
                </a:cubicBezTo>
                <a:cubicBezTo>
                  <a:pt x="1632" y="9466"/>
                  <a:pt x="2513" y="10145"/>
                  <a:pt x="3537" y="10538"/>
                </a:cubicBezTo>
                <a:cubicBezTo>
                  <a:pt x="3559" y="10544"/>
                  <a:pt x="3579" y="10547"/>
                  <a:pt x="3599" y="10547"/>
                </a:cubicBezTo>
                <a:cubicBezTo>
                  <a:pt x="3656" y="10547"/>
                  <a:pt x="3704" y="10522"/>
                  <a:pt x="3740" y="10478"/>
                </a:cubicBezTo>
                <a:cubicBezTo>
                  <a:pt x="3763" y="10443"/>
                  <a:pt x="3763" y="10395"/>
                  <a:pt x="3763" y="10371"/>
                </a:cubicBezTo>
                <a:lnTo>
                  <a:pt x="3763" y="7275"/>
                </a:lnTo>
                <a:cubicBezTo>
                  <a:pt x="3763" y="7180"/>
                  <a:pt x="3692" y="7097"/>
                  <a:pt x="3585" y="7097"/>
                </a:cubicBezTo>
                <a:lnTo>
                  <a:pt x="2156" y="7097"/>
                </a:lnTo>
                <a:lnTo>
                  <a:pt x="2156" y="5835"/>
                </a:lnTo>
                <a:lnTo>
                  <a:pt x="3585" y="5835"/>
                </a:lnTo>
                <a:cubicBezTo>
                  <a:pt x="3680" y="5835"/>
                  <a:pt x="3763" y="5751"/>
                  <a:pt x="3763" y="5656"/>
                </a:cubicBezTo>
                <a:lnTo>
                  <a:pt x="3763" y="5430"/>
                </a:lnTo>
                <a:cubicBezTo>
                  <a:pt x="3763" y="3942"/>
                  <a:pt x="5180" y="2632"/>
                  <a:pt x="6799" y="2632"/>
                </a:cubicBezTo>
                <a:lnTo>
                  <a:pt x="7550" y="2632"/>
                </a:lnTo>
                <a:lnTo>
                  <a:pt x="7550" y="3894"/>
                </a:lnTo>
                <a:lnTo>
                  <a:pt x="6799" y="3894"/>
                </a:lnTo>
                <a:cubicBezTo>
                  <a:pt x="6311" y="3894"/>
                  <a:pt x="5883" y="4025"/>
                  <a:pt x="5561" y="4287"/>
                </a:cubicBezTo>
                <a:cubicBezTo>
                  <a:pt x="5228" y="4561"/>
                  <a:pt x="5025" y="4966"/>
                  <a:pt x="5025" y="5430"/>
                </a:cubicBezTo>
                <a:lnTo>
                  <a:pt x="5025" y="5656"/>
                </a:lnTo>
                <a:cubicBezTo>
                  <a:pt x="5025" y="5740"/>
                  <a:pt x="5109" y="5835"/>
                  <a:pt x="5204" y="5835"/>
                </a:cubicBezTo>
                <a:lnTo>
                  <a:pt x="5883" y="5835"/>
                </a:lnTo>
                <a:cubicBezTo>
                  <a:pt x="5966" y="5835"/>
                  <a:pt x="6061" y="5751"/>
                  <a:pt x="6061" y="5656"/>
                </a:cubicBezTo>
                <a:cubicBezTo>
                  <a:pt x="6061" y="5561"/>
                  <a:pt x="5978" y="5478"/>
                  <a:pt x="5883" y="5478"/>
                </a:cubicBezTo>
                <a:lnTo>
                  <a:pt x="5371" y="5478"/>
                </a:lnTo>
                <a:lnTo>
                  <a:pt x="5371" y="5418"/>
                </a:lnTo>
                <a:cubicBezTo>
                  <a:pt x="5371" y="4525"/>
                  <a:pt x="6145" y="4204"/>
                  <a:pt x="6799" y="4204"/>
                </a:cubicBezTo>
                <a:lnTo>
                  <a:pt x="7704" y="4204"/>
                </a:lnTo>
                <a:cubicBezTo>
                  <a:pt x="7800" y="4204"/>
                  <a:pt x="7883" y="4132"/>
                  <a:pt x="7883" y="4025"/>
                </a:cubicBezTo>
                <a:lnTo>
                  <a:pt x="7883" y="2418"/>
                </a:lnTo>
                <a:cubicBezTo>
                  <a:pt x="7883" y="2334"/>
                  <a:pt x="7811" y="2239"/>
                  <a:pt x="7704" y="2239"/>
                </a:cubicBezTo>
                <a:lnTo>
                  <a:pt x="6799" y="2239"/>
                </a:lnTo>
                <a:cubicBezTo>
                  <a:pt x="5966" y="2239"/>
                  <a:pt x="5121" y="2572"/>
                  <a:pt x="4466" y="3156"/>
                </a:cubicBezTo>
                <a:cubicBezTo>
                  <a:pt x="3799" y="3763"/>
                  <a:pt x="3418" y="4549"/>
                  <a:pt x="3418" y="5382"/>
                </a:cubicBezTo>
                <a:lnTo>
                  <a:pt x="3418" y="5442"/>
                </a:lnTo>
                <a:lnTo>
                  <a:pt x="1989" y="5442"/>
                </a:lnTo>
                <a:cubicBezTo>
                  <a:pt x="1906" y="5442"/>
                  <a:pt x="1811" y="5513"/>
                  <a:pt x="1811" y="5620"/>
                </a:cubicBezTo>
                <a:lnTo>
                  <a:pt x="1811" y="7228"/>
                </a:lnTo>
                <a:cubicBezTo>
                  <a:pt x="1811" y="7323"/>
                  <a:pt x="1894" y="7406"/>
                  <a:pt x="1989" y="7406"/>
                </a:cubicBezTo>
                <a:lnTo>
                  <a:pt x="3418" y="7406"/>
                </a:lnTo>
                <a:lnTo>
                  <a:pt x="3418" y="10085"/>
                </a:lnTo>
                <a:cubicBezTo>
                  <a:pt x="1561" y="9300"/>
                  <a:pt x="346" y="7442"/>
                  <a:pt x="346" y="5418"/>
                </a:cubicBezTo>
                <a:cubicBezTo>
                  <a:pt x="346" y="2596"/>
                  <a:pt x="2620" y="322"/>
                  <a:pt x="5430" y="322"/>
                </a:cubicBezTo>
                <a:cubicBezTo>
                  <a:pt x="8228" y="322"/>
                  <a:pt x="10526" y="2620"/>
                  <a:pt x="10526" y="5418"/>
                </a:cubicBezTo>
                <a:cubicBezTo>
                  <a:pt x="10526" y="8228"/>
                  <a:pt x="8240" y="10502"/>
                  <a:pt x="5430" y="10502"/>
                </a:cubicBezTo>
                <a:lnTo>
                  <a:pt x="5371" y="10502"/>
                </a:lnTo>
                <a:lnTo>
                  <a:pt x="5371" y="7418"/>
                </a:lnTo>
                <a:lnTo>
                  <a:pt x="7728" y="7418"/>
                </a:lnTo>
                <a:cubicBezTo>
                  <a:pt x="7811" y="7418"/>
                  <a:pt x="7907" y="7347"/>
                  <a:pt x="7907" y="7240"/>
                </a:cubicBezTo>
                <a:lnTo>
                  <a:pt x="7907" y="5656"/>
                </a:lnTo>
                <a:cubicBezTo>
                  <a:pt x="7907" y="5561"/>
                  <a:pt x="7823" y="5478"/>
                  <a:pt x="7728" y="5478"/>
                </a:cubicBezTo>
                <a:lnTo>
                  <a:pt x="6728" y="5478"/>
                </a:lnTo>
                <a:cubicBezTo>
                  <a:pt x="6633" y="5478"/>
                  <a:pt x="6549" y="5549"/>
                  <a:pt x="6549" y="5656"/>
                </a:cubicBezTo>
                <a:cubicBezTo>
                  <a:pt x="6549" y="5740"/>
                  <a:pt x="6621" y="5835"/>
                  <a:pt x="6728" y="5835"/>
                </a:cubicBezTo>
                <a:lnTo>
                  <a:pt x="7561" y="5835"/>
                </a:lnTo>
                <a:lnTo>
                  <a:pt x="7561" y="7097"/>
                </a:lnTo>
                <a:lnTo>
                  <a:pt x="5204" y="7097"/>
                </a:lnTo>
                <a:cubicBezTo>
                  <a:pt x="5121" y="7097"/>
                  <a:pt x="5025" y="7168"/>
                  <a:pt x="5025" y="7275"/>
                </a:cubicBezTo>
                <a:lnTo>
                  <a:pt x="5025" y="10693"/>
                </a:lnTo>
                <a:cubicBezTo>
                  <a:pt x="5025" y="10788"/>
                  <a:pt x="5109" y="10859"/>
                  <a:pt x="5192" y="10871"/>
                </a:cubicBezTo>
                <a:lnTo>
                  <a:pt x="5430" y="10871"/>
                </a:lnTo>
                <a:cubicBezTo>
                  <a:pt x="6871" y="10871"/>
                  <a:pt x="8240" y="10312"/>
                  <a:pt x="9276" y="9288"/>
                </a:cubicBezTo>
                <a:cubicBezTo>
                  <a:pt x="10300" y="8252"/>
                  <a:pt x="10859" y="6883"/>
                  <a:pt x="10859" y="5442"/>
                </a:cubicBezTo>
                <a:cubicBezTo>
                  <a:pt x="10859" y="3989"/>
                  <a:pt x="10300" y="2620"/>
                  <a:pt x="9276" y="1584"/>
                </a:cubicBezTo>
                <a:cubicBezTo>
                  <a:pt x="8240" y="560"/>
                  <a:pt x="6871" y="1"/>
                  <a:pt x="5430" y="1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1567" name="Google Shape;4586;p82"/>
          <p:cNvGrpSpPr/>
          <p:nvPr/>
        </p:nvGrpSpPr>
        <p:grpSpPr>
          <a:xfrm>
            <a:off x="6516000" y="2894040"/>
            <a:ext cx="416520" cy="416160"/>
            <a:chOff x="6516000" y="2894040"/>
            <a:chExt cx="416520" cy="416160"/>
          </a:xfrm>
        </p:grpSpPr>
        <p:sp>
          <p:nvSpPr>
            <p:cNvPr id="1568" name="Google Shape;4587;p82"/>
            <p:cNvSpPr/>
            <p:nvPr/>
          </p:nvSpPr>
          <p:spPr>
            <a:xfrm>
              <a:off x="6516000" y="2894040"/>
              <a:ext cx="416520" cy="416160"/>
            </a:xfrm>
            <a:custGeom>
              <a:avLst/>
              <a:gdLst>
                <a:gd name="textAreaLeft" fmla="*/ 0 w 416520"/>
                <a:gd name="textAreaRight" fmla="*/ 416880 w 416520"/>
                <a:gd name="textAreaTop" fmla="*/ 0 h 416160"/>
                <a:gd name="textAreaBottom" fmla="*/ 416520 h 416160"/>
              </a:gdLst>
              <a:ahLst/>
              <a:rect l="textAreaLeft" t="textAreaTop" r="textAreaRight" b="textAreaBottom"/>
              <a:pathLst>
                <a:path w="10872" h="10860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69" name="Google Shape;4588;p82"/>
            <p:cNvSpPr/>
            <p:nvPr/>
          </p:nvSpPr>
          <p:spPr>
            <a:xfrm>
              <a:off x="6593760" y="2972520"/>
              <a:ext cx="259200" cy="259200"/>
            </a:xfrm>
            <a:custGeom>
              <a:avLst/>
              <a:gdLst>
                <a:gd name="textAreaLeft" fmla="*/ 0 w 259200"/>
                <a:gd name="textAreaRight" fmla="*/ 259560 w 259200"/>
                <a:gd name="textAreaTop" fmla="*/ 0 h 259200"/>
                <a:gd name="textAreaBottom" fmla="*/ 259560 h 259200"/>
              </a:gdLst>
              <a:ahLst/>
              <a:rect l="textAreaLeft" t="textAreaTop" r="textAreaRight" b="textAreaBottom"/>
              <a:pathLst>
                <a:path w="6764" h="6764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70" name="Google Shape;4589;p82"/>
            <p:cNvSpPr/>
            <p:nvPr/>
          </p:nvSpPr>
          <p:spPr>
            <a:xfrm>
              <a:off x="6654240" y="3034080"/>
              <a:ext cx="137880" cy="135360"/>
            </a:xfrm>
            <a:custGeom>
              <a:avLst/>
              <a:gdLst>
                <a:gd name="textAreaLeft" fmla="*/ 0 w 137880"/>
                <a:gd name="textAreaRight" fmla="*/ 138240 w 137880"/>
                <a:gd name="textAreaTop" fmla="*/ 0 h 135360"/>
                <a:gd name="textAreaBottom" fmla="*/ 135720 h 135360"/>
              </a:gdLst>
              <a:ahLst/>
              <a:rect l="textAreaLeft" t="textAreaTop" r="textAreaRight" b="textAreaBottom"/>
              <a:pathLst>
                <a:path w="3607" h="3542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67680" bIns="6768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71" name="Google Shape;4590;p82"/>
            <p:cNvSpPr/>
            <p:nvPr/>
          </p:nvSpPr>
          <p:spPr>
            <a:xfrm>
              <a:off x="6776280" y="3006000"/>
              <a:ext cx="35280" cy="34920"/>
            </a:xfrm>
            <a:custGeom>
              <a:avLst/>
              <a:gdLst>
                <a:gd name="textAreaLeft" fmla="*/ 0 w 35280"/>
                <a:gd name="textAreaRight" fmla="*/ 35640 w 35280"/>
                <a:gd name="textAreaTop" fmla="*/ 0 h 34920"/>
                <a:gd name="textAreaBottom" fmla="*/ 35280 h 34920"/>
              </a:gdLst>
              <a:ahLst/>
              <a:rect l="textAreaLeft" t="textAreaTop" r="textAreaRight" b="textAreaBottom"/>
              <a:pathLst>
                <a:path w="929" h="918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7640" bIns="176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1572" name="Google Shape;4591;p82"/>
          <p:cNvGrpSpPr/>
          <p:nvPr/>
        </p:nvGrpSpPr>
        <p:grpSpPr>
          <a:xfrm>
            <a:off x="4905360" y="3189960"/>
            <a:ext cx="416160" cy="416160"/>
            <a:chOff x="4905360" y="3189960"/>
            <a:chExt cx="416160" cy="416160"/>
          </a:xfrm>
        </p:grpSpPr>
        <p:sp>
          <p:nvSpPr>
            <p:cNvPr id="1573" name="Google Shape;4592;p82"/>
            <p:cNvSpPr/>
            <p:nvPr/>
          </p:nvSpPr>
          <p:spPr>
            <a:xfrm>
              <a:off x="4905360" y="3189960"/>
              <a:ext cx="416160" cy="416160"/>
            </a:xfrm>
            <a:custGeom>
              <a:avLst/>
              <a:gdLst>
                <a:gd name="textAreaLeft" fmla="*/ 0 w 416160"/>
                <a:gd name="textAreaRight" fmla="*/ 416520 w 416160"/>
                <a:gd name="textAreaTop" fmla="*/ 0 h 416160"/>
                <a:gd name="textAreaBottom" fmla="*/ 416520 h 416160"/>
              </a:gdLst>
              <a:ahLst/>
              <a:rect l="textAreaLeft" t="textAreaTop" r="textAreaRight" b="textAreaBottom"/>
              <a:pathLst>
                <a:path w="10859" h="10860">
                  <a:moveTo>
                    <a:pt x="5429" y="334"/>
                  </a:moveTo>
                  <a:cubicBezTo>
                    <a:pt x="8239" y="334"/>
                    <a:pt x="10513" y="2608"/>
                    <a:pt x="10513" y="5430"/>
                  </a:cubicBezTo>
                  <a:cubicBezTo>
                    <a:pt x="10513" y="8240"/>
                    <a:pt x="8227" y="10514"/>
                    <a:pt x="5429" y="10514"/>
                  </a:cubicBezTo>
                  <a:cubicBezTo>
                    <a:pt x="2619" y="10514"/>
                    <a:pt x="333" y="8240"/>
                    <a:pt x="333" y="5430"/>
                  </a:cubicBezTo>
                  <a:cubicBezTo>
                    <a:pt x="333" y="2608"/>
                    <a:pt x="2619" y="334"/>
                    <a:pt x="5429" y="334"/>
                  </a:cubicBezTo>
                  <a:close/>
                  <a:moveTo>
                    <a:pt x="5429" y="1"/>
                  </a:moveTo>
                  <a:cubicBezTo>
                    <a:pt x="3989" y="1"/>
                    <a:pt x="2619" y="560"/>
                    <a:pt x="1584" y="1584"/>
                  </a:cubicBezTo>
                  <a:cubicBezTo>
                    <a:pt x="560" y="2620"/>
                    <a:pt x="0" y="3989"/>
                    <a:pt x="0" y="5430"/>
                  </a:cubicBezTo>
                  <a:cubicBezTo>
                    <a:pt x="0" y="6871"/>
                    <a:pt x="560" y="8240"/>
                    <a:pt x="1584" y="9264"/>
                  </a:cubicBezTo>
                  <a:cubicBezTo>
                    <a:pt x="2619" y="10300"/>
                    <a:pt x="3989" y="10859"/>
                    <a:pt x="5429" y="10859"/>
                  </a:cubicBezTo>
                  <a:cubicBezTo>
                    <a:pt x="6870" y="10859"/>
                    <a:pt x="8239" y="10300"/>
                    <a:pt x="9263" y="9264"/>
                  </a:cubicBezTo>
                  <a:cubicBezTo>
                    <a:pt x="10299" y="8240"/>
                    <a:pt x="10859" y="6871"/>
                    <a:pt x="10859" y="5430"/>
                  </a:cubicBezTo>
                  <a:cubicBezTo>
                    <a:pt x="10859" y="3989"/>
                    <a:pt x="10299" y="2620"/>
                    <a:pt x="9263" y="1584"/>
                  </a:cubicBezTo>
                  <a:cubicBezTo>
                    <a:pt x="8239" y="560"/>
                    <a:pt x="6870" y="1"/>
                    <a:pt x="5429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74" name="Google Shape;4593;p82"/>
            <p:cNvSpPr/>
            <p:nvPr/>
          </p:nvSpPr>
          <p:spPr>
            <a:xfrm>
              <a:off x="4954680" y="3277800"/>
              <a:ext cx="316080" cy="240840"/>
            </a:xfrm>
            <a:custGeom>
              <a:avLst/>
              <a:gdLst>
                <a:gd name="textAreaLeft" fmla="*/ 0 w 316080"/>
                <a:gd name="textAreaRight" fmla="*/ 316440 w 316080"/>
                <a:gd name="textAreaTop" fmla="*/ 0 h 240840"/>
                <a:gd name="textAreaBottom" fmla="*/ 241200 h 240840"/>
              </a:gdLst>
              <a:ahLst/>
              <a:rect l="textAreaLeft" t="textAreaTop" r="textAreaRight" b="textAreaBottom"/>
              <a:pathLst>
                <a:path w="8252" h="6285">
                  <a:moveTo>
                    <a:pt x="4123" y="1"/>
                  </a:moveTo>
                  <a:cubicBezTo>
                    <a:pt x="3010" y="1"/>
                    <a:pt x="1900" y="63"/>
                    <a:pt x="799" y="188"/>
                  </a:cubicBezTo>
                  <a:cubicBezTo>
                    <a:pt x="513" y="224"/>
                    <a:pt x="287" y="450"/>
                    <a:pt x="239" y="712"/>
                  </a:cubicBezTo>
                  <a:cubicBezTo>
                    <a:pt x="1" y="2319"/>
                    <a:pt x="1" y="3963"/>
                    <a:pt x="239" y="5570"/>
                  </a:cubicBezTo>
                  <a:cubicBezTo>
                    <a:pt x="287" y="5844"/>
                    <a:pt x="513" y="6058"/>
                    <a:pt x="799" y="6082"/>
                  </a:cubicBezTo>
                  <a:cubicBezTo>
                    <a:pt x="1894" y="6201"/>
                    <a:pt x="3013" y="6284"/>
                    <a:pt x="4132" y="6284"/>
                  </a:cubicBezTo>
                  <a:cubicBezTo>
                    <a:pt x="4609" y="6284"/>
                    <a:pt x="5085" y="6260"/>
                    <a:pt x="5561" y="6249"/>
                  </a:cubicBezTo>
                  <a:cubicBezTo>
                    <a:pt x="5644" y="6249"/>
                    <a:pt x="5716" y="6177"/>
                    <a:pt x="5716" y="6070"/>
                  </a:cubicBezTo>
                  <a:cubicBezTo>
                    <a:pt x="5716" y="5963"/>
                    <a:pt x="5633" y="5891"/>
                    <a:pt x="5537" y="5891"/>
                  </a:cubicBezTo>
                  <a:cubicBezTo>
                    <a:pt x="5051" y="5914"/>
                    <a:pt x="4564" y="5925"/>
                    <a:pt x="4076" y="5925"/>
                  </a:cubicBezTo>
                  <a:cubicBezTo>
                    <a:pt x="2998" y="5925"/>
                    <a:pt x="1916" y="5868"/>
                    <a:pt x="834" y="5737"/>
                  </a:cubicBezTo>
                  <a:cubicBezTo>
                    <a:pt x="715" y="5725"/>
                    <a:pt x="620" y="5641"/>
                    <a:pt x="596" y="5498"/>
                  </a:cubicBezTo>
                  <a:cubicBezTo>
                    <a:pt x="382" y="3927"/>
                    <a:pt x="382" y="2319"/>
                    <a:pt x="596" y="736"/>
                  </a:cubicBezTo>
                  <a:cubicBezTo>
                    <a:pt x="620" y="617"/>
                    <a:pt x="715" y="522"/>
                    <a:pt x="834" y="498"/>
                  </a:cubicBezTo>
                  <a:cubicBezTo>
                    <a:pt x="1942" y="379"/>
                    <a:pt x="3037" y="319"/>
                    <a:pt x="4144" y="319"/>
                  </a:cubicBezTo>
                  <a:cubicBezTo>
                    <a:pt x="5240" y="319"/>
                    <a:pt x="6347" y="379"/>
                    <a:pt x="7442" y="498"/>
                  </a:cubicBezTo>
                  <a:cubicBezTo>
                    <a:pt x="7561" y="522"/>
                    <a:pt x="7669" y="605"/>
                    <a:pt x="7680" y="736"/>
                  </a:cubicBezTo>
                  <a:cubicBezTo>
                    <a:pt x="7907" y="2319"/>
                    <a:pt x="7907" y="3927"/>
                    <a:pt x="7680" y="5498"/>
                  </a:cubicBezTo>
                  <a:cubicBezTo>
                    <a:pt x="7669" y="5617"/>
                    <a:pt x="7561" y="5725"/>
                    <a:pt x="7442" y="5737"/>
                  </a:cubicBezTo>
                  <a:cubicBezTo>
                    <a:pt x="7085" y="5784"/>
                    <a:pt x="6752" y="5820"/>
                    <a:pt x="6395" y="5844"/>
                  </a:cubicBezTo>
                  <a:cubicBezTo>
                    <a:pt x="6299" y="5844"/>
                    <a:pt x="6228" y="5927"/>
                    <a:pt x="6228" y="6010"/>
                  </a:cubicBezTo>
                  <a:cubicBezTo>
                    <a:pt x="6228" y="6110"/>
                    <a:pt x="6299" y="6178"/>
                    <a:pt x="6386" y="6178"/>
                  </a:cubicBezTo>
                  <a:cubicBezTo>
                    <a:pt x="6393" y="6178"/>
                    <a:pt x="6399" y="6178"/>
                    <a:pt x="6406" y="6177"/>
                  </a:cubicBezTo>
                  <a:cubicBezTo>
                    <a:pt x="6764" y="6141"/>
                    <a:pt x="7121" y="6118"/>
                    <a:pt x="7478" y="6070"/>
                  </a:cubicBezTo>
                  <a:cubicBezTo>
                    <a:pt x="7764" y="6034"/>
                    <a:pt x="7978" y="5820"/>
                    <a:pt x="8026" y="5546"/>
                  </a:cubicBezTo>
                  <a:cubicBezTo>
                    <a:pt x="8252" y="3963"/>
                    <a:pt x="8252" y="2319"/>
                    <a:pt x="8014" y="712"/>
                  </a:cubicBezTo>
                  <a:cubicBezTo>
                    <a:pt x="7966" y="426"/>
                    <a:pt x="7740" y="224"/>
                    <a:pt x="7466" y="188"/>
                  </a:cubicBezTo>
                  <a:cubicBezTo>
                    <a:pt x="6353" y="63"/>
                    <a:pt x="5237" y="1"/>
                    <a:pt x="412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75" name="Google Shape;4594;p82"/>
            <p:cNvSpPr/>
            <p:nvPr/>
          </p:nvSpPr>
          <p:spPr>
            <a:xfrm>
              <a:off x="5063040" y="3331800"/>
              <a:ext cx="126720" cy="132840"/>
            </a:xfrm>
            <a:custGeom>
              <a:avLst/>
              <a:gdLst>
                <a:gd name="textAreaLeft" fmla="*/ 0 w 126720"/>
                <a:gd name="textAreaRight" fmla="*/ 127080 w 126720"/>
                <a:gd name="textAreaTop" fmla="*/ 0 h 132840"/>
                <a:gd name="textAreaBottom" fmla="*/ 133200 h 132840"/>
              </a:gdLst>
              <a:ahLst/>
              <a:rect l="textAreaLeft" t="textAreaTop" r="textAreaRight" b="textAreaBottom"/>
              <a:pathLst>
                <a:path w="3311" h="3472">
                  <a:moveTo>
                    <a:pt x="334" y="447"/>
                  </a:moveTo>
                  <a:lnTo>
                    <a:pt x="2763" y="1733"/>
                  </a:lnTo>
                  <a:lnTo>
                    <a:pt x="334" y="3007"/>
                  </a:lnTo>
                  <a:lnTo>
                    <a:pt x="334" y="447"/>
                  </a:lnTo>
                  <a:close/>
                  <a:moveTo>
                    <a:pt x="163" y="1"/>
                  </a:moveTo>
                  <a:cubicBezTo>
                    <a:pt x="135" y="1"/>
                    <a:pt x="108" y="7"/>
                    <a:pt x="84" y="18"/>
                  </a:cubicBezTo>
                  <a:cubicBezTo>
                    <a:pt x="36" y="54"/>
                    <a:pt x="1" y="114"/>
                    <a:pt x="1" y="173"/>
                  </a:cubicBezTo>
                  <a:lnTo>
                    <a:pt x="1" y="3293"/>
                  </a:lnTo>
                  <a:cubicBezTo>
                    <a:pt x="1" y="3352"/>
                    <a:pt x="24" y="3412"/>
                    <a:pt x="84" y="3447"/>
                  </a:cubicBezTo>
                  <a:cubicBezTo>
                    <a:pt x="120" y="3459"/>
                    <a:pt x="144" y="3471"/>
                    <a:pt x="179" y="3471"/>
                  </a:cubicBezTo>
                  <a:cubicBezTo>
                    <a:pt x="203" y="3471"/>
                    <a:pt x="239" y="3471"/>
                    <a:pt x="251" y="3459"/>
                  </a:cubicBezTo>
                  <a:lnTo>
                    <a:pt x="3227" y="1900"/>
                  </a:lnTo>
                  <a:cubicBezTo>
                    <a:pt x="3287" y="1864"/>
                    <a:pt x="3311" y="1804"/>
                    <a:pt x="3311" y="1745"/>
                  </a:cubicBezTo>
                  <a:cubicBezTo>
                    <a:pt x="3311" y="1673"/>
                    <a:pt x="3287" y="1614"/>
                    <a:pt x="3227" y="1578"/>
                  </a:cubicBezTo>
                  <a:lnTo>
                    <a:pt x="251" y="18"/>
                  </a:lnTo>
                  <a:cubicBezTo>
                    <a:pt x="221" y="7"/>
                    <a:pt x="191" y="1"/>
                    <a:pt x="16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66600" bIns="666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1576" name="Google Shape;4595;p82"/>
          <p:cNvSpPr/>
          <p:nvPr/>
        </p:nvSpPr>
        <p:spPr>
          <a:xfrm>
            <a:off x="3071880" y="4404600"/>
            <a:ext cx="2999520" cy="20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Open Sans"/>
                <a:ea typeface="Open Sans"/>
              </a:rPr>
              <a:t>Please keep this slide for attribution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7" name="CaixaDeTexto 3"/>
          <p:cNvSpPr/>
          <p:nvPr/>
        </p:nvSpPr>
        <p:spPr>
          <a:xfrm>
            <a:off x="6810120" y="2995200"/>
            <a:ext cx="2418480" cy="73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i="1" lang="pt-BR" sz="1400" spc="-1" strike="noStrike">
                <a:solidFill>
                  <a:srgbClr val="000000"/>
                </a:solidFill>
                <a:latin typeface="Arial"/>
                <a:ea typeface="Arial"/>
              </a:rPr>
              <a:t>@petengenhariabiomedica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1400"/>
            </a:b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78" name="" descr=""/>
          <p:cNvPicPr/>
          <p:nvPr/>
        </p:nvPicPr>
        <p:blipFill>
          <a:blip r:embed="rId1"/>
          <a:stretch/>
        </p:blipFill>
        <p:spPr>
          <a:xfrm>
            <a:off x="2700000" y="1820520"/>
            <a:ext cx="3600000" cy="3219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Math Subject for High School - 10th Grade: Geometric Transformations by Slidesgo">
  <a:themeElements>
    <a:clrScheme name="Simple Light">
      <a:dk1>
        <a:srgbClr val="000000"/>
      </a:dk1>
      <a:lt1>
        <a:srgbClr val="ffffff"/>
      </a:lt1>
      <a:dk2>
        <a:srgbClr val="212121"/>
      </a:dk2>
      <a:lt2>
        <a:srgbClr val="049292"/>
      </a:lt2>
      <a:accent1>
        <a:srgbClr val="47c0c0"/>
      </a:accent1>
      <a:accent2>
        <a:srgbClr val="ffffff"/>
      </a:accent2>
      <a:accent3>
        <a:srgbClr val="e7f3f3"/>
      </a:accent3>
      <a:accent4>
        <a:srgbClr val="ffab40"/>
      </a:accent4>
      <a:accent5>
        <a:srgbClr val="efbf60"/>
      </a:accent5>
      <a:accent6>
        <a:srgbClr val="fff2cc"/>
      </a:accent6>
      <a:hlink>
        <a:srgbClr val="212121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h Subject for High School - 10th Grade: Geometric Transformations by Slidesgo">
  <a:themeElements>
    <a:clrScheme name="Simple Light">
      <a:dk1>
        <a:srgbClr val="000000"/>
      </a:dk1>
      <a:lt1>
        <a:srgbClr val="ffffff"/>
      </a:lt1>
      <a:dk2>
        <a:srgbClr val="212121"/>
      </a:dk2>
      <a:lt2>
        <a:srgbClr val="049292"/>
      </a:lt2>
      <a:accent1>
        <a:srgbClr val="47c0c0"/>
      </a:accent1>
      <a:accent2>
        <a:srgbClr val="ffffff"/>
      </a:accent2>
      <a:accent3>
        <a:srgbClr val="e7f3f3"/>
      </a:accent3>
      <a:accent4>
        <a:srgbClr val="ffab40"/>
      </a:accent4>
      <a:accent5>
        <a:srgbClr val="efbf60"/>
      </a:accent5>
      <a:accent6>
        <a:srgbClr val="fff2cc"/>
      </a:accent6>
      <a:hlink>
        <a:srgbClr val="212121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th Subject for High School - 10th Grade: Geometric Transformations by Slidesgo">
  <a:themeElements>
    <a:clrScheme name="Simple Light">
      <a:dk1>
        <a:srgbClr val="000000"/>
      </a:dk1>
      <a:lt1>
        <a:srgbClr val="ffffff"/>
      </a:lt1>
      <a:dk2>
        <a:srgbClr val="212121"/>
      </a:dk2>
      <a:lt2>
        <a:srgbClr val="049292"/>
      </a:lt2>
      <a:accent1>
        <a:srgbClr val="47c0c0"/>
      </a:accent1>
      <a:accent2>
        <a:srgbClr val="ffffff"/>
      </a:accent2>
      <a:accent3>
        <a:srgbClr val="e7f3f3"/>
      </a:accent3>
      <a:accent4>
        <a:srgbClr val="ffab40"/>
      </a:accent4>
      <a:accent5>
        <a:srgbClr val="efbf60"/>
      </a:accent5>
      <a:accent6>
        <a:srgbClr val="fff2cc"/>
      </a:accent6>
      <a:hlink>
        <a:srgbClr val="212121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Math Subject for High School - 10th Grade: Geometric Transformations by Slidesgo">
  <a:themeElements>
    <a:clrScheme name="Simple Light">
      <a:dk1>
        <a:srgbClr val="000000"/>
      </a:dk1>
      <a:lt1>
        <a:srgbClr val="ffffff"/>
      </a:lt1>
      <a:dk2>
        <a:srgbClr val="212121"/>
      </a:dk2>
      <a:lt2>
        <a:srgbClr val="049292"/>
      </a:lt2>
      <a:accent1>
        <a:srgbClr val="47c0c0"/>
      </a:accent1>
      <a:accent2>
        <a:srgbClr val="ffffff"/>
      </a:accent2>
      <a:accent3>
        <a:srgbClr val="e7f3f3"/>
      </a:accent3>
      <a:accent4>
        <a:srgbClr val="ffab40"/>
      </a:accent4>
      <a:accent5>
        <a:srgbClr val="efbf60"/>
      </a:accent5>
      <a:accent6>
        <a:srgbClr val="fff2cc"/>
      </a:accent6>
      <a:hlink>
        <a:srgbClr val="212121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Math Subject for High School - 10th Grade: Geometric Transformations by Slidesgo">
  <a:themeElements>
    <a:clrScheme name="Simple Light">
      <a:dk1>
        <a:srgbClr val="000000"/>
      </a:dk1>
      <a:lt1>
        <a:srgbClr val="ffffff"/>
      </a:lt1>
      <a:dk2>
        <a:srgbClr val="212121"/>
      </a:dk2>
      <a:lt2>
        <a:srgbClr val="049292"/>
      </a:lt2>
      <a:accent1>
        <a:srgbClr val="47c0c0"/>
      </a:accent1>
      <a:accent2>
        <a:srgbClr val="ffffff"/>
      </a:accent2>
      <a:accent3>
        <a:srgbClr val="e7f3f3"/>
      </a:accent3>
      <a:accent4>
        <a:srgbClr val="ffab40"/>
      </a:accent4>
      <a:accent5>
        <a:srgbClr val="efbf60"/>
      </a:accent5>
      <a:accent6>
        <a:srgbClr val="fff2cc"/>
      </a:accent6>
      <a:hlink>
        <a:srgbClr val="212121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Math Subject for High School - 10th Grade: Geometric Transformations by Slidesgo">
  <a:themeElements>
    <a:clrScheme name="Simple Light">
      <a:dk1>
        <a:srgbClr val="000000"/>
      </a:dk1>
      <a:lt1>
        <a:srgbClr val="ffffff"/>
      </a:lt1>
      <a:dk2>
        <a:srgbClr val="212121"/>
      </a:dk2>
      <a:lt2>
        <a:srgbClr val="049292"/>
      </a:lt2>
      <a:accent1>
        <a:srgbClr val="47c0c0"/>
      </a:accent1>
      <a:accent2>
        <a:srgbClr val="ffffff"/>
      </a:accent2>
      <a:accent3>
        <a:srgbClr val="e7f3f3"/>
      </a:accent3>
      <a:accent4>
        <a:srgbClr val="ffab40"/>
      </a:accent4>
      <a:accent5>
        <a:srgbClr val="efbf60"/>
      </a:accent5>
      <a:accent6>
        <a:srgbClr val="fff2cc"/>
      </a:accent6>
      <a:hlink>
        <a:srgbClr val="212121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Math Subject for High School - 10th Grade: Geometric Transformations by Slidesgo">
  <a:themeElements>
    <a:clrScheme name="Simple Light">
      <a:dk1>
        <a:srgbClr val="000000"/>
      </a:dk1>
      <a:lt1>
        <a:srgbClr val="ffffff"/>
      </a:lt1>
      <a:dk2>
        <a:srgbClr val="212121"/>
      </a:dk2>
      <a:lt2>
        <a:srgbClr val="049292"/>
      </a:lt2>
      <a:accent1>
        <a:srgbClr val="47c0c0"/>
      </a:accent1>
      <a:accent2>
        <a:srgbClr val="ffffff"/>
      </a:accent2>
      <a:accent3>
        <a:srgbClr val="e7f3f3"/>
      </a:accent3>
      <a:accent4>
        <a:srgbClr val="ffab40"/>
      </a:accent4>
      <a:accent5>
        <a:srgbClr val="efbf60"/>
      </a:accent5>
      <a:accent6>
        <a:srgbClr val="fff2cc"/>
      </a:accent6>
      <a:hlink>
        <a:srgbClr val="212121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Math Subject for High School - 10th Grade: Geometric Transformations by Slidesgo">
  <a:themeElements>
    <a:clrScheme name="Simple Light">
      <a:dk1>
        <a:srgbClr val="000000"/>
      </a:dk1>
      <a:lt1>
        <a:srgbClr val="ffffff"/>
      </a:lt1>
      <a:dk2>
        <a:srgbClr val="212121"/>
      </a:dk2>
      <a:lt2>
        <a:srgbClr val="049292"/>
      </a:lt2>
      <a:accent1>
        <a:srgbClr val="47c0c0"/>
      </a:accent1>
      <a:accent2>
        <a:srgbClr val="ffffff"/>
      </a:accent2>
      <a:accent3>
        <a:srgbClr val="e7f3f3"/>
      </a:accent3>
      <a:accent4>
        <a:srgbClr val="ffab40"/>
      </a:accent4>
      <a:accent5>
        <a:srgbClr val="efbf60"/>
      </a:accent5>
      <a:accent6>
        <a:srgbClr val="fff2cc"/>
      </a:accent6>
      <a:hlink>
        <a:srgbClr val="212121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1823</TotalTime>
  <Application>LibreOffice/7.6.4.1$Windows_X86_64 LibreOffice_project/e19e193f88cd6c0525a17fb7a176ed8e6a3e2aa1</Application>
  <AppVersion>15.0000</AppVersion>
  <Words>1335</Words>
  <Paragraphs>372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pt-BR</dc:language>
  <cp:lastModifiedBy/>
  <dcterms:modified xsi:type="dcterms:W3CDTF">2024-06-06T13:20:27Z</dcterms:modified>
  <cp:revision>26</cp:revision>
  <dc:subject/>
  <dc:title>Minicurso de Pré-Cálculo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53</vt:i4>
  </property>
  <property fmtid="{D5CDD505-2E9C-101B-9397-08002B2CF9AE}" pid="3" name="PresentationFormat">
    <vt:lpwstr>Apresentação na tela (16:9)</vt:lpwstr>
  </property>
  <property fmtid="{D5CDD505-2E9C-101B-9397-08002B2CF9AE}" pid="4" name="Slides">
    <vt:i4>53</vt:i4>
  </property>
</Properties>
</file>