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y="5143500" cx="9144000"/>
  <p:notesSz cx="6858000" cy="9144000"/>
  <p:embeddedFontLst>
    <p:embeddedFont>
      <p:font typeface="Alata"/>
      <p:regular r:id="rId49"/>
    </p:embeddedFont>
    <p:embeddedFont>
      <p:font typeface="Archivo Black"/>
      <p:regular r:id="rId50"/>
    </p:embeddedFont>
    <p:embeddedFont>
      <p:font typeface="Open Sans"/>
      <p:regular r:id="rId51"/>
      <p:bold r:id="rId52"/>
      <p:italic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5" roundtripDataSignature="AMtx7mgLS5BvT/o2RbLt/15RPHl2zi+E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493E5A4-E7AC-4C4E-B8AA-5A4FBC82F516}">
  <a:tblStyle styleId="{6493E5A4-E7AC-4C4E-B8AA-5A4FBC82F51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font" Target="fonts/Alat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OpenSans-regular.fntdata"/><Relationship Id="rId50" Type="http://schemas.openxmlformats.org/officeDocument/2006/relationships/font" Target="fonts/ArchivoBlack-regular.fntdata"/><Relationship Id="rId53" Type="http://schemas.openxmlformats.org/officeDocument/2006/relationships/font" Target="fonts/OpenSans-italic.fntdata"/><Relationship Id="rId52" Type="http://schemas.openxmlformats.org/officeDocument/2006/relationships/font" Target="fonts/OpenSans-bold.fntdata"/><Relationship Id="rId11" Type="http://schemas.openxmlformats.org/officeDocument/2006/relationships/slide" Target="slides/slide6.xml"/><Relationship Id="rId55" Type="http://customschemas.google.com/relationships/presentationmetadata" Target="metadata"/><Relationship Id="rId10" Type="http://schemas.openxmlformats.org/officeDocument/2006/relationships/slide" Target="slides/slide5.xml"/><Relationship Id="rId54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8" name="Google Shape;11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5" name="Google Shape;121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9" name="Google Shape;12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3" name="Google Shape;12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0" name="Google Shape;125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7" name="Google Shape;126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6" name="Google Shape;127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5" name="Google Shape;128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5" name="Google Shape;129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2" name="Google Shape;130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9" name="Google Shape;131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4" name="Google Shape;134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g2e308de8e60_0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7" name="Google Shape;1357;g2e308de8e6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2e308de8e60_0_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7" name="Google Shape;1367;g2e308de8e6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8" name="Google Shape;137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5" name="Google Shape;138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0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2" name="Google Shape;139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9" name="Google Shape;139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6" name="Google Shape;140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3" name="Google Shape;141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0" name="Google Shape;142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2" name="Google Shape;143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9" name="Google Shape;143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0" name="Google Shape;145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7" name="Google Shape;145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2e313819c0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5" name="Google Shape;1465;g2e313819c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3" name="Google Shape;147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0" name="Google Shape;148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2" name="Google Shape;149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9" name="Google Shape;149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g2e3476a069c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7" name="Google Shape;1507;g2e3476a069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8" name="Google Shape;151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7" name="Google Shape;1527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4" name="Google Shape;153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3" name="Google Shape;1543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2" name="Google Shape;155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1" name="Google Shape;1561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9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1" name="Google Shape;1571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8" name="Google Shape;1578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7" name="Google Shape;1587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6" name="Google Shape;1596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4" name="Google Shape;1604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0" name="Google Shape;1610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E7F3F3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44"/>
          <p:cNvSpPr/>
          <p:nvPr/>
        </p:nvSpPr>
        <p:spPr>
          <a:xfrm>
            <a:off x="-22650" y="-21850"/>
            <a:ext cx="9239700" cy="5210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" name="Google Shape;10;p44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1" name="Google Shape;11;p44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2" name="Google Shape;12;p44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3;p44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4;p44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5;p44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44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44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44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9;p44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44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44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44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44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4;p44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44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p44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44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44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29;p44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p44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44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2;p44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33;p44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44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p44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6;p44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44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p44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44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40;p44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44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42;p44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43;p44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44;p44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45;p44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46;p44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47;p44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4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4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4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4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4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4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4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44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44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44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44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44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44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44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44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44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44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44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44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44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44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44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44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44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44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44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44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44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44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" name="Google Shape;77;p44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" name="Google Shape;78;p44"/>
          <p:cNvSpPr txBox="1"/>
          <p:nvPr>
            <p:ph type="ctrTitle"/>
          </p:nvPr>
        </p:nvSpPr>
        <p:spPr>
          <a:xfrm>
            <a:off x="713225" y="2269275"/>
            <a:ext cx="6221700" cy="1475700"/>
          </a:xfrm>
          <a:prstGeom prst="rect">
            <a:avLst/>
          </a:prstGeom>
          <a:solidFill>
            <a:srgbClr val="47C0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9" name="Google Shape;79;p44"/>
          <p:cNvSpPr txBox="1"/>
          <p:nvPr>
            <p:ph idx="1" type="subTitle"/>
          </p:nvPr>
        </p:nvSpPr>
        <p:spPr>
          <a:xfrm>
            <a:off x="713225" y="3744975"/>
            <a:ext cx="77175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0" name="Google Shape;80;p44"/>
          <p:cNvSpPr txBox="1"/>
          <p:nvPr>
            <p:ph idx="2" type="ctrTitle"/>
          </p:nvPr>
        </p:nvSpPr>
        <p:spPr>
          <a:xfrm>
            <a:off x="713225" y="1527375"/>
            <a:ext cx="6221700" cy="645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lata"/>
              <a:buNone/>
              <a:defRPr sz="5200"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grpSp>
        <p:nvGrpSpPr>
          <p:cNvPr id="81" name="Google Shape;81;p44"/>
          <p:cNvGrpSpPr/>
          <p:nvPr/>
        </p:nvGrpSpPr>
        <p:grpSpPr>
          <a:xfrm rot="5400000">
            <a:off x="445806" y="4099007"/>
            <a:ext cx="645023" cy="1134258"/>
            <a:chOff x="2079800" y="2537025"/>
            <a:chExt cx="481900" cy="875875"/>
          </a:xfrm>
        </p:grpSpPr>
        <p:sp>
          <p:nvSpPr>
            <p:cNvPr id="82" name="Google Shape;82;p44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44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44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44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44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44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44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44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44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44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44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44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44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44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44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" name="Google Shape;97;p44"/>
          <p:cNvGrpSpPr/>
          <p:nvPr/>
        </p:nvGrpSpPr>
        <p:grpSpPr>
          <a:xfrm>
            <a:off x="1983925" y="-172630"/>
            <a:ext cx="1236150" cy="600722"/>
            <a:chOff x="6583775" y="-35155"/>
            <a:chExt cx="1236150" cy="600722"/>
          </a:xfrm>
        </p:grpSpPr>
        <p:sp>
          <p:nvSpPr>
            <p:cNvPr id="98" name="Google Shape;98;p44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44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44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44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44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44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44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44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44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44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44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44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4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44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44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" name="Google Shape;113;p44"/>
          <p:cNvSpPr/>
          <p:nvPr/>
        </p:nvSpPr>
        <p:spPr>
          <a:xfrm rot="-5400000">
            <a:off x="7781275" y="3643325"/>
            <a:ext cx="153600" cy="26541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4"/>
          <p:cNvSpPr/>
          <p:nvPr/>
        </p:nvSpPr>
        <p:spPr>
          <a:xfrm>
            <a:off x="518075" y="-636200"/>
            <a:ext cx="1324800" cy="132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5" name="Google Shape;115;p44"/>
          <p:cNvGrpSpPr/>
          <p:nvPr/>
        </p:nvGrpSpPr>
        <p:grpSpPr>
          <a:xfrm>
            <a:off x="-1457250" y="-1080237"/>
            <a:ext cx="2938200" cy="2938200"/>
            <a:chOff x="7399275" y="2698225"/>
            <a:chExt cx="2938200" cy="2938200"/>
          </a:xfrm>
        </p:grpSpPr>
        <p:cxnSp>
          <p:nvCxnSpPr>
            <p:cNvPr id="116" name="Google Shape;116;p44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7" name="Google Shape;117;p44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8" name="Google Shape;118;p44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9" name="Google Shape;119;p44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20" name="Google Shape;120;p44"/>
          <p:cNvGrpSpPr/>
          <p:nvPr/>
        </p:nvGrpSpPr>
        <p:grpSpPr>
          <a:xfrm>
            <a:off x="7399275" y="2698225"/>
            <a:ext cx="2938200" cy="2938200"/>
            <a:chOff x="7399275" y="2698225"/>
            <a:chExt cx="2938200" cy="2938200"/>
          </a:xfrm>
        </p:grpSpPr>
        <p:cxnSp>
          <p:nvCxnSpPr>
            <p:cNvPr id="121" name="Google Shape;121;p44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2" name="Google Shape;122;p44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3" name="Google Shape;123;p44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4" name="Google Shape;124;p44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45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27" name="Google Shape;127;p45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28" name="Google Shape;128;p45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45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45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45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45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45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45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45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45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45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45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45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45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45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45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45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45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45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45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45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45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45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45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45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45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45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45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45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45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45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45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45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45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45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45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45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45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45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45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45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45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45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45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45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45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45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45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45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45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45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45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45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45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45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45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45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45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45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45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45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45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45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45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45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45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3" name="Google Shape;193;p45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" name="Google Shape;194;p45"/>
          <p:cNvSpPr txBox="1"/>
          <p:nvPr>
            <p:ph type="title"/>
          </p:nvPr>
        </p:nvSpPr>
        <p:spPr>
          <a:xfrm>
            <a:off x="1582650" y="1627275"/>
            <a:ext cx="26265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5" name="Google Shape;195;p45"/>
          <p:cNvSpPr txBox="1"/>
          <p:nvPr>
            <p:ph idx="2" type="title"/>
          </p:nvPr>
        </p:nvSpPr>
        <p:spPr>
          <a:xfrm>
            <a:off x="702450" y="1623225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196" name="Google Shape;196;p45"/>
          <p:cNvSpPr txBox="1"/>
          <p:nvPr>
            <p:ph idx="3" type="title"/>
          </p:nvPr>
        </p:nvSpPr>
        <p:spPr>
          <a:xfrm>
            <a:off x="1582650" y="3223500"/>
            <a:ext cx="26265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197" name="Google Shape;197;p45"/>
          <p:cNvSpPr txBox="1"/>
          <p:nvPr>
            <p:ph idx="1" type="subTitle"/>
          </p:nvPr>
        </p:nvSpPr>
        <p:spPr>
          <a:xfrm>
            <a:off x="1582650" y="3827400"/>
            <a:ext cx="262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8" name="Google Shape;198;p45"/>
          <p:cNvSpPr txBox="1"/>
          <p:nvPr>
            <p:ph idx="4" type="subTitle"/>
          </p:nvPr>
        </p:nvSpPr>
        <p:spPr>
          <a:xfrm>
            <a:off x="1582676" y="2231175"/>
            <a:ext cx="262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199" name="Google Shape;199;p45"/>
          <p:cNvSpPr txBox="1"/>
          <p:nvPr>
            <p:ph idx="5" type="title"/>
          </p:nvPr>
        </p:nvSpPr>
        <p:spPr>
          <a:xfrm>
            <a:off x="5452282" y="1627275"/>
            <a:ext cx="26265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200" name="Google Shape;200;p45"/>
          <p:cNvSpPr txBox="1"/>
          <p:nvPr>
            <p:ph idx="6" type="title"/>
          </p:nvPr>
        </p:nvSpPr>
        <p:spPr>
          <a:xfrm>
            <a:off x="4571975" y="1627275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1" name="Google Shape;201;p45"/>
          <p:cNvSpPr txBox="1"/>
          <p:nvPr>
            <p:ph idx="7" type="subTitle"/>
          </p:nvPr>
        </p:nvSpPr>
        <p:spPr>
          <a:xfrm>
            <a:off x="5452175" y="2239125"/>
            <a:ext cx="262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2" name="Google Shape;202;p45"/>
          <p:cNvSpPr txBox="1"/>
          <p:nvPr>
            <p:ph idx="8" type="title"/>
          </p:nvPr>
        </p:nvSpPr>
        <p:spPr>
          <a:xfrm>
            <a:off x="702450" y="3223500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45"/>
          <p:cNvSpPr txBox="1"/>
          <p:nvPr>
            <p:ph idx="9" type="title"/>
          </p:nvPr>
        </p:nvSpPr>
        <p:spPr>
          <a:xfrm>
            <a:off x="5452280" y="3223500"/>
            <a:ext cx="26265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4" name="Google Shape;204;p45"/>
          <p:cNvSpPr txBox="1"/>
          <p:nvPr>
            <p:ph idx="13" type="title"/>
          </p:nvPr>
        </p:nvSpPr>
        <p:spPr>
          <a:xfrm>
            <a:off x="4572000" y="3223500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205" name="Google Shape;205;p45"/>
          <p:cNvSpPr txBox="1"/>
          <p:nvPr>
            <p:ph idx="14" type="subTitle"/>
          </p:nvPr>
        </p:nvSpPr>
        <p:spPr>
          <a:xfrm>
            <a:off x="5452175" y="3827400"/>
            <a:ext cx="262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6" name="Google Shape;206;p45"/>
          <p:cNvSpPr txBox="1"/>
          <p:nvPr>
            <p:ph idx="15"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07" name="Google Shape;207;p45"/>
          <p:cNvGrpSpPr/>
          <p:nvPr/>
        </p:nvGrpSpPr>
        <p:grpSpPr>
          <a:xfrm rot="5400000">
            <a:off x="470234" y="4064460"/>
            <a:ext cx="638373" cy="1160272"/>
            <a:chOff x="2079800" y="2537025"/>
            <a:chExt cx="481900" cy="875875"/>
          </a:xfrm>
        </p:grpSpPr>
        <p:sp>
          <p:nvSpPr>
            <p:cNvPr id="208" name="Google Shape;208;p45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45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45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45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45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45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45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45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45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45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45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45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45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45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45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" name="Google Shape;223;p45"/>
          <p:cNvGrpSpPr/>
          <p:nvPr/>
        </p:nvGrpSpPr>
        <p:grpSpPr>
          <a:xfrm>
            <a:off x="7399275" y="2698225"/>
            <a:ext cx="2938200" cy="2938200"/>
            <a:chOff x="7399275" y="2698225"/>
            <a:chExt cx="2938200" cy="2938200"/>
          </a:xfrm>
        </p:grpSpPr>
        <p:cxnSp>
          <p:nvCxnSpPr>
            <p:cNvPr id="224" name="Google Shape;224;p45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5" name="Google Shape;225;p45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6" name="Google Shape;226;p45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7" name="Google Shape;227;p45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28" name="Google Shape;228;p45"/>
          <p:cNvSpPr/>
          <p:nvPr/>
        </p:nvSpPr>
        <p:spPr>
          <a:xfrm rot="-5400000">
            <a:off x="7752325" y="3614375"/>
            <a:ext cx="123600" cy="2742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6"/>
          <p:cNvSpPr/>
          <p:nvPr/>
        </p:nvSpPr>
        <p:spPr>
          <a:xfrm>
            <a:off x="-22650" y="-21850"/>
            <a:ext cx="9239700" cy="5210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1" name="Google Shape;231;p46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232" name="Google Shape;232;p46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233" name="Google Shape;233;p46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46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p46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p46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46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46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p46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p46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46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242;p46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243;p46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p46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p46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46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46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46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46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46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46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46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46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46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46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46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46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46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46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46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46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46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46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46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46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46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46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46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46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46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46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46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46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46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46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46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46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46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46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46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46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46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46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46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46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46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46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46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46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46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46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46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46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46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46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46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46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8" name="Google Shape;298;p46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9" name="Google Shape;299;p46"/>
          <p:cNvSpPr txBox="1"/>
          <p:nvPr>
            <p:ph type="title"/>
          </p:nvPr>
        </p:nvSpPr>
        <p:spPr>
          <a:xfrm>
            <a:off x="713225" y="2212200"/>
            <a:ext cx="56970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0" name="Google Shape;300;p46"/>
          <p:cNvSpPr txBox="1"/>
          <p:nvPr>
            <p:ph idx="2" type="title"/>
          </p:nvPr>
        </p:nvSpPr>
        <p:spPr>
          <a:xfrm>
            <a:off x="713225" y="1069725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0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1" name="Google Shape;301;p46"/>
          <p:cNvSpPr txBox="1"/>
          <p:nvPr>
            <p:ph idx="1" type="subTitle"/>
          </p:nvPr>
        </p:nvSpPr>
        <p:spPr>
          <a:xfrm>
            <a:off x="732275" y="3106225"/>
            <a:ext cx="5658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2" name="Google Shape;302;p46"/>
          <p:cNvSpPr/>
          <p:nvPr/>
        </p:nvSpPr>
        <p:spPr>
          <a:xfrm>
            <a:off x="8107400" y="3312150"/>
            <a:ext cx="878100" cy="878100"/>
          </a:xfrm>
          <a:prstGeom prst="rtTriangl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46"/>
          <p:cNvSpPr/>
          <p:nvPr/>
        </p:nvSpPr>
        <p:spPr>
          <a:xfrm>
            <a:off x="7540675" y="109900"/>
            <a:ext cx="1294200" cy="1294200"/>
          </a:xfrm>
          <a:prstGeom prst="rtTriangl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46"/>
          <p:cNvSpPr/>
          <p:nvPr/>
        </p:nvSpPr>
        <p:spPr>
          <a:xfrm>
            <a:off x="7736300" y="600250"/>
            <a:ext cx="1294200" cy="1294200"/>
          </a:xfrm>
          <a:prstGeom prst="rtTriangle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5" name="Google Shape;305;p46"/>
          <p:cNvGrpSpPr/>
          <p:nvPr/>
        </p:nvGrpSpPr>
        <p:grpSpPr>
          <a:xfrm rot="-5400000">
            <a:off x="8010800" y="3165057"/>
            <a:ext cx="1236150" cy="600722"/>
            <a:chOff x="6583775" y="-35155"/>
            <a:chExt cx="1236150" cy="600722"/>
          </a:xfrm>
        </p:grpSpPr>
        <p:sp>
          <p:nvSpPr>
            <p:cNvPr id="306" name="Google Shape;306;p46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46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46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46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46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46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46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46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46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46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46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46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46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46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46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1" name="Google Shape;321;p46"/>
          <p:cNvSpPr/>
          <p:nvPr/>
        </p:nvSpPr>
        <p:spPr>
          <a:xfrm rot="-5400000">
            <a:off x="6816750" y="2678825"/>
            <a:ext cx="123600" cy="46131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2" name="Google Shape;322;p46"/>
          <p:cNvGrpSpPr/>
          <p:nvPr/>
        </p:nvGrpSpPr>
        <p:grpSpPr>
          <a:xfrm>
            <a:off x="7693075" y="4308207"/>
            <a:ext cx="1236150" cy="600722"/>
            <a:chOff x="6583775" y="-35155"/>
            <a:chExt cx="1236150" cy="600722"/>
          </a:xfrm>
        </p:grpSpPr>
        <p:sp>
          <p:nvSpPr>
            <p:cNvPr id="323" name="Google Shape;323;p46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46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46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46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46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46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46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46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46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46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46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46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46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46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46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8" name="Google Shape;338;p46"/>
          <p:cNvGrpSpPr/>
          <p:nvPr/>
        </p:nvGrpSpPr>
        <p:grpSpPr>
          <a:xfrm>
            <a:off x="6169075" y="4308207"/>
            <a:ext cx="1236150" cy="600722"/>
            <a:chOff x="6583775" y="-35155"/>
            <a:chExt cx="1236150" cy="600722"/>
          </a:xfrm>
        </p:grpSpPr>
        <p:sp>
          <p:nvSpPr>
            <p:cNvPr id="339" name="Google Shape;339;p46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46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46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46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46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46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46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46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46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46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46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46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46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46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46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4" name="Google Shape;354;p46"/>
          <p:cNvSpPr/>
          <p:nvPr/>
        </p:nvSpPr>
        <p:spPr>
          <a:xfrm>
            <a:off x="6950" y="4443725"/>
            <a:ext cx="1236300" cy="123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5" name="Google Shape;355;p46"/>
          <p:cNvGrpSpPr/>
          <p:nvPr/>
        </p:nvGrpSpPr>
        <p:grpSpPr>
          <a:xfrm rot="4942822">
            <a:off x="-679028" y="3181581"/>
            <a:ext cx="2938288" cy="2938288"/>
            <a:chOff x="7399275" y="2698225"/>
            <a:chExt cx="2938200" cy="2938200"/>
          </a:xfrm>
        </p:grpSpPr>
        <p:cxnSp>
          <p:nvCxnSpPr>
            <p:cNvPr id="356" name="Google Shape;356;p46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57" name="Google Shape;357;p46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58" name="Google Shape;358;p46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59" name="Google Shape;359;p46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60" name="Google Shape;360;p46"/>
          <p:cNvSpPr/>
          <p:nvPr/>
        </p:nvSpPr>
        <p:spPr>
          <a:xfrm rot="5400000">
            <a:off x="1938800" y="-1793875"/>
            <a:ext cx="1368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1" name="Google Shape;361;p46"/>
          <p:cNvGrpSpPr/>
          <p:nvPr/>
        </p:nvGrpSpPr>
        <p:grpSpPr>
          <a:xfrm>
            <a:off x="192700" y="164695"/>
            <a:ext cx="1236150" cy="600722"/>
            <a:chOff x="6583775" y="-35155"/>
            <a:chExt cx="1236150" cy="600722"/>
          </a:xfrm>
        </p:grpSpPr>
        <p:sp>
          <p:nvSpPr>
            <p:cNvPr id="362" name="Google Shape;362;p46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46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46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46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46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46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46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46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46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46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46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46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46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46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46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47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379" name="Google Shape;379;p47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380" name="Google Shape;380;p47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47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47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47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47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47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47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47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47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47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47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47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47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47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47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47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47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47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47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47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47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47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47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47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47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47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47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47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47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47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47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47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47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413;p47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47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47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" name="Google Shape;416;p47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" name="Google Shape;417;p47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" name="Google Shape;418;p47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" name="Google Shape;419;p47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" name="Google Shape;420;p47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1" name="Google Shape;421;p47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" name="Google Shape;422;p47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" name="Google Shape;423;p47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47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47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47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47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47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47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47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47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47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47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" name="Google Shape;434;p47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5" name="Google Shape;435;p47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47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47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47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p47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47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47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47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p47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" name="Google Shape;444;p47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5" name="Google Shape;445;p47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6" name="Google Shape;446;p47"/>
          <p:cNvSpPr txBox="1"/>
          <p:nvPr>
            <p:ph type="title"/>
          </p:nvPr>
        </p:nvSpPr>
        <p:spPr>
          <a:xfrm>
            <a:off x="1140250" y="1398725"/>
            <a:ext cx="30855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7" name="Google Shape;447;p47"/>
          <p:cNvSpPr txBox="1"/>
          <p:nvPr>
            <p:ph idx="1" type="body"/>
          </p:nvPr>
        </p:nvSpPr>
        <p:spPr>
          <a:xfrm>
            <a:off x="1140250" y="2042625"/>
            <a:ext cx="3085500" cy="19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48" name="Google Shape;448;p47"/>
          <p:cNvSpPr/>
          <p:nvPr/>
        </p:nvSpPr>
        <p:spPr>
          <a:xfrm flipH="1" rot="10800000">
            <a:off x="159350" y="-14425"/>
            <a:ext cx="156600" cy="32229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9" name="Google Shape;449;p47"/>
          <p:cNvGrpSpPr/>
          <p:nvPr/>
        </p:nvGrpSpPr>
        <p:grpSpPr>
          <a:xfrm>
            <a:off x="7736500" y="164695"/>
            <a:ext cx="1236150" cy="600722"/>
            <a:chOff x="6583775" y="-35155"/>
            <a:chExt cx="1236150" cy="600722"/>
          </a:xfrm>
        </p:grpSpPr>
        <p:sp>
          <p:nvSpPr>
            <p:cNvPr id="450" name="Google Shape;450;p47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47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47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47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47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47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47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47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47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47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47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47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47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47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47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5" name="Google Shape;465;p47"/>
          <p:cNvGrpSpPr/>
          <p:nvPr/>
        </p:nvGrpSpPr>
        <p:grpSpPr>
          <a:xfrm>
            <a:off x="-1457250" y="-1080237"/>
            <a:ext cx="2938200" cy="2938200"/>
            <a:chOff x="7399275" y="2698225"/>
            <a:chExt cx="2938200" cy="2938200"/>
          </a:xfrm>
        </p:grpSpPr>
        <p:cxnSp>
          <p:nvCxnSpPr>
            <p:cNvPr id="466" name="Google Shape;466;p47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67" name="Google Shape;467;p47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68" name="Google Shape;468;p47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69" name="Google Shape;469;p47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470" name="Google Shape;470;p47"/>
          <p:cNvGrpSpPr/>
          <p:nvPr/>
        </p:nvGrpSpPr>
        <p:grpSpPr>
          <a:xfrm>
            <a:off x="7399275" y="2698225"/>
            <a:ext cx="2938200" cy="2938200"/>
            <a:chOff x="7399275" y="2698225"/>
            <a:chExt cx="2938200" cy="2938200"/>
          </a:xfrm>
        </p:grpSpPr>
        <p:cxnSp>
          <p:nvCxnSpPr>
            <p:cNvPr id="471" name="Google Shape;471;p47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72" name="Google Shape;472;p47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73" name="Google Shape;473;p47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74" name="Google Shape;474;p47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475" name="Google Shape;475;p47"/>
          <p:cNvGrpSpPr/>
          <p:nvPr/>
        </p:nvGrpSpPr>
        <p:grpSpPr>
          <a:xfrm rot="5400000">
            <a:off x="519684" y="4080960"/>
            <a:ext cx="638373" cy="1160272"/>
            <a:chOff x="2079800" y="2537025"/>
            <a:chExt cx="481900" cy="875875"/>
          </a:xfrm>
        </p:grpSpPr>
        <p:sp>
          <p:nvSpPr>
            <p:cNvPr id="476" name="Google Shape;476;p47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47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47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47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47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47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47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47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47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47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47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47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47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47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47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1" name="Google Shape;491;p47"/>
          <p:cNvSpPr/>
          <p:nvPr/>
        </p:nvSpPr>
        <p:spPr>
          <a:xfrm rot="-5400000">
            <a:off x="7121775" y="2983775"/>
            <a:ext cx="1263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 1">
  <p:cSld name="TITLE_ONLY_1_1_2_1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3" name="Google Shape;493;p48"/>
          <p:cNvGrpSpPr/>
          <p:nvPr/>
        </p:nvGrpSpPr>
        <p:grpSpPr>
          <a:xfrm>
            <a:off x="0" y="-100"/>
            <a:ext cx="9143866" cy="5210047"/>
            <a:chOff x="-26109" y="-42"/>
            <a:chExt cx="9027412" cy="5143694"/>
          </a:xfrm>
        </p:grpSpPr>
        <p:grpSp>
          <p:nvGrpSpPr>
            <p:cNvPr id="494" name="Google Shape;494;p48"/>
            <p:cNvGrpSpPr/>
            <p:nvPr/>
          </p:nvGrpSpPr>
          <p:grpSpPr>
            <a:xfrm>
              <a:off x="-26109" y="58"/>
              <a:ext cx="9027412" cy="5143594"/>
              <a:chOff x="3903450" y="929825"/>
              <a:chExt cx="4632531" cy="2639500"/>
            </a:xfrm>
          </p:grpSpPr>
          <p:sp>
            <p:nvSpPr>
              <p:cNvPr id="495" name="Google Shape;495;p48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p48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7" name="Google Shape;497;p48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48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p48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48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48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48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p48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48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p48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p48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48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48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48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48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48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p48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48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48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p48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p48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48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p48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48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48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48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48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p48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p48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48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p48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48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48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p48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" name="Google Shape;530;p48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1" name="Google Shape;531;p48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p48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p48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p48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48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48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p48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" name="Google Shape;538;p48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" name="Google Shape;539;p48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0" name="Google Shape;540;p48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1" name="Google Shape;541;p48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p48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p48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" name="Google Shape;544;p48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" name="Google Shape;545;p48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" name="Google Shape;546;p48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" name="Google Shape;547;p48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" name="Google Shape;548;p48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p48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" name="Google Shape;550;p48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p48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p48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" name="Google Shape;553;p48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" name="Google Shape;554;p48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" name="Google Shape;555;p48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" name="Google Shape;556;p48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7" name="Google Shape;557;p48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" name="Google Shape;558;p48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" name="Google Shape;559;p48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60" name="Google Shape;560;p48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1" name="Google Shape;561;p48"/>
          <p:cNvSpPr txBox="1"/>
          <p:nvPr>
            <p:ph type="title"/>
          </p:nvPr>
        </p:nvSpPr>
        <p:spPr>
          <a:xfrm>
            <a:off x="781975" y="2616875"/>
            <a:ext cx="23265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2" name="Google Shape;562;p48"/>
          <p:cNvSpPr txBox="1"/>
          <p:nvPr>
            <p:ph idx="1" type="subTitle"/>
          </p:nvPr>
        </p:nvSpPr>
        <p:spPr>
          <a:xfrm>
            <a:off x="786225" y="3269350"/>
            <a:ext cx="232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3" name="Google Shape;563;p48"/>
          <p:cNvSpPr txBox="1"/>
          <p:nvPr>
            <p:ph idx="2" type="title"/>
          </p:nvPr>
        </p:nvSpPr>
        <p:spPr>
          <a:xfrm>
            <a:off x="3426711" y="2616900"/>
            <a:ext cx="23127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4" name="Google Shape;564;p48"/>
          <p:cNvSpPr txBox="1"/>
          <p:nvPr>
            <p:ph idx="3" type="subTitle"/>
          </p:nvPr>
        </p:nvSpPr>
        <p:spPr>
          <a:xfrm>
            <a:off x="3430949" y="3269380"/>
            <a:ext cx="2312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5" name="Google Shape;565;p48"/>
          <p:cNvSpPr txBox="1"/>
          <p:nvPr>
            <p:ph idx="4" type="title"/>
          </p:nvPr>
        </p:nvSpPr>
        <p:spPr>
          <a:xfrm>
            <a:off x="6057648" y="2616875"/>
            <a:ext cx="2295900" cy="5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6" name="Google Shape;566;p48"/>
          <p:cNvSpPr txBox="1"/>
          <p:nvPr>
            <p:ph idx="5" type="subTitle"/>
          </p:nvPr>
        </p:nvSpPr>
        <p:spPr>
          <a:xfrm>
            <a:off x="6061875" y="3269380"/>
            <a:ext cx="229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7" name="Google Shape;567;p48"/>
          <p:cNvSpPr txBox="1"/>
          <p:nvPr>
            <p:ph idx="6" type="title"/>
          </p:nvPr>
        </p:nvSpPr>
        <p:spPr>
          <a:xfrm>
            <a:off x="720000" y="5549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8" name="Google Shape;568;p48"/>
          <p:cNvSpPr/>
          <p:nvPr/>
        </p:nvSpPr>
        <p:spPr>
          <a:xfrm flipH="1" rot="5400000">
            <a:off x="1937859" y="2983775"/>
            <a:ext cx="1263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9" name="Google Shape;569;p48"/>
          <p:cNvGrpSpPr/>
          <p:nvPr/>
        </p:nvGrpSpPr>
        <p:grpSpPr>
          <a:xfrm flipH="1">
            <a:off x="-1151541" y="2698225"/>
            <a:ext cx="2938200" cy="2938200"/>
            <a:chOff x="7399275" y="2698225"/>
            <a:chExt cx="2938200" cy="2938200"/>
          </a:xfrm>
        </p:grpSpPr>
        <p:cxnSp>
          <p:nvCxnSpPr>
            <p:cNvPr id="570" name="Google Shape;570;p48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71" name="Google Shape;571;p48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72" name="Google Shape;572;p48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73" name="Google Shape;573;p48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574" name="Google Shape;574;p48"/>
          <p:cNvGrpSpPr/>
          <p:nvPr/>
        </p:nvGrpSpPr>
        <p:grpSpPr>
          <a:xfrm flipH="1" rot="-5400000">
            <a:off x="8027877" y="4080960"/>
            <a:ext cx="638373" cy="1160272"/>
            <a:chOff x="2079800" y="2537025"/>
            <a:chExt cx="481900" cy="875875"/>
          </a:xfrm>
        </p:grpSpPr>
        <p:sp>
          <p:nvSpPr>
            <p:cNvPr id="575" name="Google Shape;575;p48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48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48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48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48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48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48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48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48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48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48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48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48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48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48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1" name="Google Shape;591;p49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592" name="Google Shape;592;p49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593" name="Google Shape;593;p49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p49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49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49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49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49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49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49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49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p49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49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49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49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49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49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49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49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49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49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49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49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49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49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49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49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" name="Google Shape;618;p49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49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49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49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49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49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49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49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49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49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49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" name="Google Shape;629;p49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0" name="Google Shape;630;p49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" name="Google Shape;631;p49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" name="Google Shape;632;p49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633;p49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p49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" name="Google Shape;635;p49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" name="Google Shape;636;p49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637;p49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p49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639;p49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640;p49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p49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p49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49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" name="Google Shape;644;p49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" name="Google Shape;645;p49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49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49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" name="Google Shape;648;p49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p49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49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1" name="Google Shape;651;p49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49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3" name="Google Shape;653;p49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4" name="Google Shape;654;p49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p49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656;p49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p49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58" name="Google Shape;658;p49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9" name="Google Shape;659;p49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0" name="Google Shape;660;p49"/>
          <p:cNvSpPr/>
          <p:nvPr/>
        </p:nvSpPr>
        <p:spPr>
          <a:xfrm>
            <a:off x="101307" y="2376136"/>
            <a:ext cx="141600" cy="32229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1" name="Google Shape;661;p49"/>
          <p:cNvGrpSpPr/>
          <p:nvPr/>
        </p:nvGrpSpPr>
        <p:grpSpPr>
          <a:xfrm flipH="1" rot="410061">
            <a:off x="-1111742" y="3247925"/>
            <a:ext cx="2938217" cy="2938217"/>
            <a:chOff x="7399275" y="2698225"/>
            <a:chExt cx="2938200" cy="2938200"/>
          </a:xfrm>
        </p:grpSpPr>
        <p:cxnSp>
          <p:nvCxnSpPr>
            <p:cNvPr id="662" name="Google Shape;662;p49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63" name="Google Shape;663;p49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64" name="Google Shape;664;p49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65" name="Google Shape;665;p49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7" name="Google Shape;667;p50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668" name="Google Shape;668;p50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669" name="Google Shape;669;p50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p50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1" name="Google Shape;671;p50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2" name="Google Shape;672;p50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3" name="Google Shape;673;p50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" name="Google Shape;674;p50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5" name="Google Shape;675;p50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6" name="Google Shape;676;p50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p50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678;p50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679;p50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p50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50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p50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p50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684;p50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50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50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50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50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50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50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50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50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693;p50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50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695;p50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696;p50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p50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698;p50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50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50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50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50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p50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p50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5" name="Google Shape;705;p50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p50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50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708;p50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709;p50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50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p50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50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50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714;p50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50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50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50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50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50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50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50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p50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50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p50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50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50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p50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50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50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50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50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50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50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34" name="Google Shape;734;p50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5" name="Google Shape;735;p50"/>
          <p:cNvSpPr txBox="1"/>
          <p:nvPr>
            <p:ph type="title"/>
          </p:nvPr>
        </p:nvSpPr>
        <p:spPr>
          <a:xfrm>
            <a:off x="1447975" y="1725500"/>
            <a:ext cx="6223500" cy="158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736" name="Google Shape;736;p50"/>
          <p:cNvSpPr txBox="1"/>
          <p:nvPr>
            <p:ph idx="1" type="body"/>
          </p:nvPr>
        </p:nvSpPr>
        <p:spPr>
          <a:xfrm>
            <a:off x="1447975" y="3300950"/>
            <a:ext cx="62235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800"/>
            </a:lvl1pPr>
            <a:lvl2pPr indent="-3048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37" name="Google Shape;737;p50"/>
          <p:cNvSpPr/>
          <p:nvPr/>
        </p:nvSpPr>
        <p:spPr>
          <a:xfrm>
            <a:off x="-258275" y="-178575"/>
            <a:ext cx="1269300" cy="6513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8" name="Google Shape;738;p50"/>
          <p:cNvGrpSpPr/>
          <p:nvPr/>
        </p:nvGrpSpPr>
        <p:grpSpPr>
          <a:xfrm flipH="1" rot="10800000">
            <a:off x="211825" y="200783"/>
            <a:ext cx="1236150" cy="600722"/>
            <a:chOff x="6583775" y="-35155"/>
            <a:chExt cx="1236150" cy="600722"/>
          </a:xfrm>
        </p:grpSpPr>
        <p:sp>
          <p:nvSpPr>
            <p:cNvPr id="739" name="Google Shape;739;p50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50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50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50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50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50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50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50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50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50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50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50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50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50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50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4" name="Google Shape;754;p50"/>
          <p:cNvSpPr/>
          <p:nvPr/>
        </p:nvSpPr>
        <p:spPr>
          <a:xfrm rot="10800000">
            <a:off x="8169706" y="4061000"/>
            <a:ext cx="1689900" cy="1689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5" name="Google Shape;755;p50"/>
          <p:cNvGrpSpPr/>
          <p:nvPr/>
        </p:nvGrpSpPr>
        <p:grpSpPr>
          <a:xfrm rot="-5400000">
            <a:off x="7815824" y="3999444"/>
            <a:ext cx="638373" cy="1160272"/>
            <a:chOff x="2079800" y="2537025"/>
            <a:chExt cx="481900" cy="875875"/>
          </a:xfrm>
        </p:grpSpPr>
        <p:sp>
          <p:nvSpPr>
            <p:cNvPr id="756" name="Google Shape;756;p50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50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50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50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50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50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50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50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50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50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50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50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50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50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50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51"/>
          <p:cNvSpPr/>
          <p:nvPr/>
        </p:nvSpPr>
        <p:spPr>
          <a:xfrm>
            <a:off x="-22650" y="-21850"/>
            <a:ext cx="9239700" cy="5210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73" name="Google Shape;773;p51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774" name="Google Shape;774;p51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775" name="Google Shape;775;p51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6" name="Google Shape;776;p51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7" name="Google Shape;777;p51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8" name="Google Shape;778;p51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9" name="Google Shape;779;p51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0" name="Google Shape;780;p51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1" name="Google Shape;781;p51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2" name="Google Shape;782;p51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3" name="Google Shape;783;p51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4" name="Google Shape;784;p51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5" name="Google Shape;785;p51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6" name="Google Shape;786;p51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7" name="Google Shape;787;p51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p51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9" name="Google Shape;789;p51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0" name="Google Shape;790;p51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1" name="Google Shape;791;p51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" name="Google Shape;792;p51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3" name="Google Shape;793;p51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" name="Google Shape;794;p51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5" name="Google Shape;795;p51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6" name="Google Shape;796;p51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7" name="Google Shape;797;p51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8" name="Google Shape;798;p51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" name="Google Shape;799;p51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" name="Google Shape;800;p51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1" name="Google Shape;801;p51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2" name="Google Shape;802;p51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" name="Google Shape;803;p51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4" name="Google Shape;804;p51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5" name="Google Shape;805;p51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6" name="Google Shape;806;p51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7" name="Google Shape;807;p51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8" name="Google Shape;808;p51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9" name="Google Shape;809;p51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0" name="Google Shape;810;p51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1" name="Google Shape;811;p51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2" name="Google Shape;812;p51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3" name="Google Shape;813;p51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4" name="Google Shape;814;p51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5" name="Google Shape;815;p51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p51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7" name="Google Shape;817;p51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8" name="Google Shape;818;p51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9" name="Google Shape;819;p51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0" name="Google Shape;820;p51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Google Shape;821;p51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51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p51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51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51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Google Shape;826;p51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p51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Google Shape;828;p51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Google Shape;829;p51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0" name="Google Shape;830;p51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51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p51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51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Google Shape;834;p51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Google Shape;835;p51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6" name="Google Shape;836;p51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7" name="Google Shape;837;p51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8" name="Google Shape;838;p51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9" name="Google Shape;839;p51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40" name="Google Shape;840;p51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1" name="Google Shape;841;p51"/>
          <p:cNvSpPr txBox="1"/>
          <p:nvPr>
            <p:ph type="title"/>
          </p:nvPr>
        </p:nvSpPr>
        <p:spPr>
          <a:xfrm>
            <a:off x="713225" y="1592850"/>
            <a:ext cx="3597600" cy="1311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42" name="Google Shape;842;p51"/>
          <p:cNvSpPr txBox="1"/>
          <p:nvPr>
            <p:ph idx="1" type="subTitle"/>
          </p:nvPr>
        </p:nvSpPr>
        <p:spPr>
          <a:xfrm>
            <a:off x="713225" y="2991900"/>
            <a:ext cx="35976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3" name="Google Shape;843;p51"/>
          <p:cNvSpPr/>
          <p:nvPr/>
        </p:nvSpPr>
        <p:spPr>
          <a:xfrm flipH="1">
            <a:off x="8891175" y="2376136"/>
            <a:ext cx="141600" cy="32229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4" name="Google Shape;844;p51"/>
          <p:cNvGrpSpPr/>
          <p:nvPr/>
        </p:nvGrpSpPr>
        <p:grpSpPr>
          <a:xfrm rot="-410061">
            <a:off x="7060333" y="3116025"/>
            <a:ext cx="2938217" cy="2938217"/>
            <a:chOff x="7399275" y="2698225"/>
            <a:chExt cx="2938200" cy="2938200"/>
          </a:xfrm>
        </p:grpSpPr>
        <p:cxnSp>
          <p:nvCxnSpPr>
            <p:cNvPr id="845" name="Google Shape;845;p51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46" name="Google Shape;846;p51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47" name="Google Shape;847;p51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48" name="Google Shape;848;p51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849" name="Google Shape;849;p51"/>
          <p:cNvGrpSpPr/>
          <p:nvPr/>
        </p:nvGrpSpPr>
        <p:grpSpPr>
          <a:xfrm flipH="1" rot="5400000">
            <a:off x="7936909" y="-40644"/>
            <a:ext cx="638373" cy="1160272"/>
            <a:chOff x="2079800" y="2537025"/>
            <a:chExt cx="481900" cy="875875"/>
          </a:xfrm>
        </p:grpSpPr>
        <p:sp>
          <p:nvSpPr>
            <p:cNvPr id="850" name="Google Shape;850;p51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51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51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51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51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51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51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51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51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51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51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51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51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51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51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5" name="Google Shape;865;p51"/>
          <p:cNvSpPr/>
          <p:nvPr/>
        </p:nvSpPr>
        <p:spPr>
          <a:xfrm flipH="1" rot="-5400000">
            <a:off x="1829041" y="-1793875"/>
            <a:ext cx="136800" cy="400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6" name="Google Shape;866;p51"/>
          <p:cNvGrpSpPr/>
          <p:nvPr/>
        </p:nvGrpSpPr>
        <p:grpSpPr>
          <a:xfrm flipH="1" rot="5400000">
            <a:off x="654484" y="3999444"/>
            <a:ext cx="638373" cy="1160272"/>
            <a:chOff x="2079800" y="2537025"/>
            <a:chExt cx="481900" cy="875875"/>
          </a:xfrm>
        </p:grpSpPr>
        <p:sp>
          <p:nvSpPr>
            <p:cNvPr id="867" name="Google Shape;867;p51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51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51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51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51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51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51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51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51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51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51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51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51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51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51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3" name="Google Shape;883;p52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884" name="Google Shape;884;p52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885" name="Google Shape;885;p52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6" name="Google Shape;886;p52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7" name="Google Shape;887;p52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8" name="Google Shape;888;p52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9" name="Google Shape;889;p52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0" name="Google Shape;890;p52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1" name="Google Shape;891;p52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2" name="Google Shape;892;p52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3" name="Google Shape;893;p52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4" name="Google Shape;894;p52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5" name="Google Shape;895;p52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6" name="Google Shape;896;p52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7" name="Google Shape;897;p52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8" name="Google Shape;898;p52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9" name="Google Shape;899;p52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0" name="Google Shape;900;p52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1" name="Google Shape;901;p52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2" name="Google Shape;902;p52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3" name="Google Shape;903;p52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4" name="Google Shape;904;p52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5" name="Google Shape;905;p52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6" name="Google Shape;906;p52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7" name="Google Shape;907;p52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8" name="Google Shape;908;p52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9" name="Google Shape;909;p52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0" name="Google Shape;910;p52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1" name="Google Shape;911;p52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2" name="Google Shape;912;p52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3" name="Google Shape;913;p52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Google Shape;914;p52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52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6" name="Google Shape;916;p52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7" name="Google Shape;917;p52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8" name="Google Shape;918;p52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9" name="Google Shape;919;p52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0" name="Google Shape;920;p52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1" name="Google Shape;921;p52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2" name="Google Shape;922;p52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3" name="Google Shape;923;p52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4" name="Google Shape;924;p52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5" name="Google Shape;925;p52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6" name="Google Shape;926;p52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7" name="Google Shape;927;p52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8" name="Google Shape;928;p52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9" name="Google Shape;929;p52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0" name="Google Shape;930;p52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1" name="Google Shape;931;p52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52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3" name="Google Shape;933;p52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52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5" name="Google Shape;935;p52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6" name="Google Shape;936;p52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p52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8" name="Google Shape;938;p52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9" name="Google Shape;939;p52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0" name="Google Shape;940;p52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1" name="Google Shape;941;p52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2" name="Google Shape;942;p52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3" name="Google Shape;943;p52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4" name="Google Shape;944;p52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5" name="Google Shape;945;p52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6" name="Google Shape;946;p52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7" name="Google Shape;947;p52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8" name="Google Shape;948;p52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9" name="Google Shape;949;p52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50" name="Google Shape;950;p52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1" name="Google Shape;951;p52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52" name="Google Shape;952;p52"/>
          <p:cNvSpPr txBox="1"/>
          <p:nvPr>
            <p:ph idx="1" type="body"/>
          </p:nvPr>
        </p:nvSpPr>
        <p:spPr>
          <a:xfrm>
            <a:off x="713225" y="1246950"/>
            <a:ext cx="7717500" cy="3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953" name="Google Shape;953;p52"/>
          <p:cNvGrpSpPr/>
          <p:nvPr/>
        </p:nvGrpSpPr>
        <p:grpSpPr>
          <a:xfrm rot="-4916764">
            <a:off x="-1239535" y="3234225"/>
            <a:ext cx="2938091" cy="2938091"/>
            <a:chOff x="7399275" y="2698225"/>
            <a:chExt cx="2938200" cy="2938200"/>
          </a:xfrm>
        </p:grpSpPr>
        <p:cxnSp>
          <p:nvCxnSpPr>
            <p:cNvPr id="954" name="Google Shape;954;p52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55" name="Google Shape;955;p52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56" name="Google Shape;956;p52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57" name="Google Shape;957;p52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rgbClr val="04929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958" name="Google Shape;958;p52"/>
          <p:cNvGrpSpPr/>
          <p:nvPr/>
        </p:nvGrpSpPr>
        <p:grpSpPr>
          <a:xfrm rot="5400000">
            <a:off x="8035396" y="4080935"/>
            <a:ext cx="638373" cy="1160272"/>
            <a:chOff x="2079800" y="2537025"/>
            <a:chExt cx="481900" cy="875875"/>
          </a:xfrm>
        </p:grpSpPr>
        <p:sp>
          <p:nvSpPr>
            <p:cNvPr id="959" name="Google Shape;959;p52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52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52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52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52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52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52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52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52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52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52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52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52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52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52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4" name="Google Shape;974;p52"/>
          <p:cNvSpPr/>
          <p:nvPr/>
        </p:nvSpPr>
        <p:spPr>
          <a:xfrm flipH="1">
            <a:off x="8891175" y="3119675"/>
            <a:ext cx="141600" cy="20733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">
  <p:cSld name="CUSTOM_1_1_1"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8" name="Google Shape;978;p54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979" name="Google Shape;979;p54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980" name="Google Shape;980;p54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1" name="Google Shape;981;p54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2" name="Google Shape;982;p54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3" name="Google Shape;983;p54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4" name="Google Shape;984;p54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5" name="Google Shape;985;p54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6" name="Google Shape;986;p54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7" name="Google Shape;987;p54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8" name="Google Shape;988;p54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9" name="Google Shape;989;p54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0" name="Google Shape;990;p54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1" name="Google Shape;991;p54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2" name="Google Shape;992;p54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3" name="Google Shape;993;p54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4" name="Google Shape;994;p54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5" name="Google Shape;995;p54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6" name="Google Shape;996;p54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7" name="Google Shape;997;p54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8" name="Google Shape;998;p54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9" name="Google Shape;999;p54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0" name="Google Shape;1000;p54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1" name="Google Shape;1001;p54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2" name="Google Shape;1002;p54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3" name="Google Shape;1003;p54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4" name="Google Shape;1004;p54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5" name="Google Shape;1005;p54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6" name="Google Shape;1006;p54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7" name="Google Shape;1007;p54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8" name="Google Shape;1008;p54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9" name="Google Shape;1009;p54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0" name="Google Shape;1010;p54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1" name="Google Shape;1011;p54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2" name="Google Shape;1012;p54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3" name="Google Shape;1013;p54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4" name="Google Shape;1014;p54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5" name="Google Shape;1015;p54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6" name="Google Shape;1016;p54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7" name="Google Shape;1017;p54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8" name="Google Shape;1018;p54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9" name="Google Shape;1019;p54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0" name="Google Shape;1020;p54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1" name="Google Shape;1021;p54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2" name="Google Shape;1022;p54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3" name="Google Shape;1023;p54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4" name="Google Shape;1024;p54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5" name="Google Shape;1025;p54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6" name="Google Shape;1026;p54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7" name="Google Shape;1027;p54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8" name="Google Shape;1028;p54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9" name="Google Shape;1029;p54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54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1" name="Google Shape;1031;p54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2" name="Google Shape;1032;p54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3" name="Google Shape;1033;p54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4" name="Google Shape;1034;p54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p54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6" name="Google Shape;1036;p54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7" name="Google Shape;1037;p54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8" name="Google Shape;1038;p54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9" name="Google Shape;1039;p54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0" name="Google Shape;1040;p54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1" name="Google Shape;1041;p54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2" name="Google Shape;1042;p54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3" name="Google Shape;1043;p54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4" name="Google Shape;1044;p54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45" name="Google Shape;1045;p54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6" name="Google Shape;1046;p54"/>
          <p:cNvSpPr/>
          <p:nvPr/>
        </p:nvSpPr>
        <p:spPr>
          <a:xfrm flipH="1">
            <a:off x="8333575" y="-876800"/>
            <a:ext cx="1689900" cy="16899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47" name="Google Shape;1047;p54"/>
          <p:cNvGrpSpPr/>
          <p:nvPr/>
        </p:nvGrpSpPr>
        <p:grpSpPr>
          <a:xfrm flipH="1" rot="-5400000">
            <a:off x="8038918" y="4080960"/>
            <a:ext cx="638373" cy="1160272"/>
            <a:chOff x="2079800" y="2537025"/>
            <a:chExt cx="481900" cy="875875"/>
          </a:xfrm>
        </p:grpSpPr>
        <p:sp>
          <p:nvSpPr>
            <p:cNvPr id="1048" name="Google Shape;1048;p54"/>
            <p:cNvSpPr/>
            <p:nvPr/>
          </p:nvSpPr>
          <p:spPr>
            <a:xfrm>
              <a:off x="2079800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54"/>
            <p:cNvSpPr/>
            <p:nvPr/>
          </p:nvSpPr>
          <p:spPr>
            <a:xfrm>
              <a:off x="2305225" y="3381500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54"/>
            <p:cNvSpPr/>
            <p:nvPr/>
          </p:nvSpPr>
          <p:spPr>
            <a:xfrm>
              <a:off x="2530675" y="3381500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54"/>
            <p:cNvSpPr/>
            <p:nvPr/>
          </p:nvSpPr>
          <p:spPr>
            <a:xfrm>
              <a:off x="2079800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54"/>
            <p:cNvSpPr/>
            <p:nvPr/>
          </p:nvSpPr>
          <p:spPr>
            <a:xfrm>
              <a:off x="2305225" y="3170650"/>
              <a:ext cx="31050" cy="31050"/>
            </a:xfrm>
            <a:custGeom>
              <a:rect b="b" l="l" r="r" t="t"/>
              <a:pathLst>
                <a:path extrusionOk="0" h="1242" w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54"/>
            <p:cNvSpPr/>
            <p:nvPr/>
          </p:nvSpPr>
          <p:spPr>
            <a:xfrm>
              <a:off x="2530675" y="3170650"/>
              <a:ext cx="31025" cy="31050"/>
            </a:xfrm>
            <a:custGeom>
              <a:rect b="b" l="l" r="r" t="t"/>
              <a:pathLst>
                <a:path extrusionOk="0" h="1242" w="1241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54"/>
            <p:cNvSpPr/>
            <p:nvPr/>
          </p:nvSpPr>
          <p:spPr>
            <a:xfrm>
              <a:off x="2079800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54"/>
            <p:cNvSpPr/>
            <p:nvPr/>
          </p:nvSpPr>
          <p:spPr>
            <a:xfrm>
              <a:off x="2305225" y="2959450"/>
              <a:ext cx="31050" cy="31025"/>
            </a:xfrm>
            <a:custGeom>
              <a:rect b="b" l="l" r="r" t="t"/>
              <a:pathLst>
                <a:path extrusionOk="0" h="1241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54"/>
            <p:cNvSpPr/>
            <p:nvPr/>
          </p:nvSpPr>
          <p:spPr>
            <a:xfrm>
              <a:off x="2530675" y="2959450"/>
              <a:ext cx="31025" cy="31025"/>
            </a:xfrm>
            <a:custGeom>
              <a:rect b="b" l="l" r="r" t="t"/>
              <a:pathLst>
                <a:path extrusionOk="0" h="1241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54"/>
            <p:cNvSpPr/>
            <p:nvPr/>
          </p:nvSpPr>
          <p:spPr>
            <a:xfrm>
              <a:off x="2079800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54"/>
            <p:cNvSpPr/>
            <p:nvPr/>
          </p:nvSpPr>
          <p:spPr>
            <a:xfrm>
              <a:off x="2305225" y="27482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54"/>
            <p:cNvSpPr/>
            <p:nvPr/>
          </p:nvSpPr>
          <p:spPr>
            <a:xfrm>
              <a:off x="2530675" y="27482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54"/>
            <p:cNvSpPr/>
            <p:nvPr/>
          </p:nvSpPr>
          <p:spPr>
            <a:xfrm>
              <a:off x="2079800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54"/>
            <p:cNvSpPr/>
            <p:nvPr/>
          </p:nvSpPr>
          <p:spPr>
            <a:xfrm>
              <a:off x="2305225" y="2537025"/>
              <a:ext cx="31050" cy="31400"/>
            </a:xfrm>
            <a:custGeom>
              <a:rect b="b" l="l" r="r" t="t"/>
              <a:pathLst>
                <a:path extrusionOk="0" h="1256" w="1242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54"/>
            <p:cNvSpPr/>
            <p:nvPr/>
          </p:nvSpPr>
          <p:spPr>
            <a:xfrm>
              <a:off x="2530675" y="2537025"/>
              <a:ext cx="31025" cy="31400"/>
            </a:xfrm>
            <a:custGeom>
              <a:rect b="b" l="l" r="r" t="t"/>
              <a:pathLst>
                <a:path extrusionOk="0" h="1256" w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63" name="Google Shape;1063;p54"/>
          <p:cNvSpPr/>
          <p:nvPr/>
        </p:nvSpPr>
        <p:spPr>
          <a:xfrm>
            <a:off x="164100" y="3598950"/>
            <a:ext cx="602100" cy="1611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_1_2"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5" name="Google Shape;1065;p55"/>
          <p:cNvGrpSpPr/>
          <p:nvPr/>
        </p:nvGrpSpPr>
        <p:grpSpPr>
          <a:xfrm>
            <a:off x="0" y="-100"/>
            <a:ext cx="9143867" cy="5210047"/>
            <a:chOff x="-26109" y="-42"/>
            <a:chExt cx="9027413" cy="5143694"/>
          </a:xfrm>
        </p:grpSpPr>
        <p:grpSp>
          <p:nvGrpSpPr>
            <p:cNvPr id="1066" name="Google Shape;1066;p55"/>
            <p:cNvGrpSpPr/>
            <p:nvPr/>
          </p:nvGrpSpPr>
          <p:grpSpPr>
            <a:xfrm>
              <a:off x="-26109" y="58"/>
              <a:ext cx="9027413" cy="5143594"/>
              <a:chOff x="3903450" y="929825"/>
              <a:chExt cx="4632531" cy="2639500"/>
            </a:xfrm>
          </p:grpSpPr>
          <p:sp>
            <p:nvSpPr>
              <p:cNvPr id="1067" name="Google Shape;1067;p55"/>
              <p:cNvSpPr/>
              <p:nvPr/>
            </p:nvSpPr>
            <p:spPr>
              <a:xfrm>
                <a:off x="39034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8" name="Google Shape;1068;p55"/>
              <p:cNvSpPr/>
              <p:nvPr/>
            </p:nvSpPr>
            <p:spPr>
              <a:xfrm>
                <a:off x="40139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9" name="Google Shape;1069;p55"/>
              <p:cNvSpPr/>
              <p:nvPr/>
            </p:nvSpPr>
            <p:spPr>
              <a:xfrm>
                <a:off x="41244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0" name="Google Shape;1070;p55"/>
              <p:cNvSpPr/>
              <p:nvPr/>
            </p:nvSpPr>
            <p:spPr>
              <a:xfrm>
                <a:off x="4234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1" name="Google Shape;1071;p55"/>
              <p:cNvSpPr/>
              <p:nvPr/>
            </p:nvSpPr>
            <p:spPr>
              <a:xfrm>
                <a:off x="4345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2" name="Google Shape;1072;p55"/>
              <p:cNvSpPr/>
              <p:nvPr/>
            </p:nvSpPr>
            <p:spPr>
              <a:xfrm>
                <a:off x="44555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3" name="Google Shape;1073;p55"/>
              <p:cNvSpPr/>
              <p:nvPr/>
            </p:nvSpPr>
            <p:spPr>
              <a:xfrm>
                <a:off x="45660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4" name="Google Shape;1074;p55"/>
              <p:cNvSpPr/>
              <p:nvPr/>
            </p:nvSpPr>
            <p:spPr>
              <a:xfrm>
                <a:off x="46762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5" name="Google Shape;1075;p55"/>
              <p:cNvSpPr/>
              <p:nvPr/>
            </p:nvSpPr>
            <p:spPr>
              <a:xfrm>
                <a:off x="47867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6" name="Google Shape;1076;p55"/>
              <p:cNvSpPr/>
              <p:nvPr/>
            </p:nvSpPr>
            <p:spPr>
              <a:xfrm>
                <a:off x="48972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7" name="Google Shape;1077;p55"/>
              <p:cNvSpPr/>
              <p:nvPr/>
            </p:nvSpPr>
            <p:spPr>
              <a:xfrm>
                <a:off x="5007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8" name="Google Shape;1078;p55"/>
              <p:cNvSpPr/>
              <p:nvPr/>
            </p:nvSpPr>
            <p:spPr>
              <a:xfrm>
                <a:off x="51181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9" name="Google Shape;1079;p55"/>
              <p:cNvSpPr/>
              <p:nvPr/>
            </p:nvSpPr>
            <p:spPr>
              <a:xfrm>
                <a:off x="5228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0" name="Google Shape;1080;p55"/>
              <p:cNvSpPr/>
              <p:nvPr/>
            </p:nvSpPr>
            <p:spPr>
              <a:xfrm>
                <a:off x="533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1" name="Google Shape;1081;p55"/>
              <p:cNvSpPr/>
              <p:nvPr/>
            </p:nvSpPr>
            <p:spPr>
              <a:xfrm>
                <a:off x="54493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2" name="Google Shape;1082;p55"/>
              <p:cNvSpPr/>
              <p:nvPr/>
            </p:nvSpPr>
            <p:spPr>
              <a:xfrm>
                <a:off x="55598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3" name="Google Shape;1083;p55"/>
              <p:cNvSpPr/>
              <p:nvPr/>
            </p:nvSpPr>
            <p:spPr>
              <a:xfrm>
                <a:off x="56700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4" name="Google Shape;1084;p55"/>
              <p:cNvSpPr/>
              <p:nvPr/>
            </p:nvSpPr>
            <p:spPr>
              <a:xfrm>
                <a:off x="57804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5" name="Google Shape;1085;p55"/>
              <p:cNvSpPr/>
              <p:nvPr/>
            </p:nvSpPr>
            <p:spPr>
              <a:xfrm>
                <a:off x="58909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6" name="Google Shape;1086;p55"/>
              <p:cNvSpPr/>
              <p:nvPr/>
            </p:nvSpPr>
            <p:spPr>
              <a:xfrm>
                <a:off x="6001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7" name="Google Shape;1087;p55"/>
              <p:cNvSpPr/>
              <p:nvPr/>
            </p:nvSpPr>
            <p:spPr>
              <a:xfrm>
                <a:off x="6111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8" name="Google Shape;1088;p55"/>
              <p:cNvSpPr/>
              <p:nvPr/>
            </p:nvSpPr>
            <p:spPr>
              <a:xfrm>
                <a:off x="62221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9" name="Google Shape;1089;p55"/>
              <p:cNvSpPr/>
              <p:nvPr/>
            </p:nvSpPr>
            <p:spPr>
              <a:xfrm>
                <a:off x="63326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0" name="Google Shape;1090;p55"/>
              <p:cNvSpPr/>
              <p:nvPr/>
            </p:nvSpPr>
            <p:spPr>
              <a:xfrm>
                <a:off x="6443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1" name="Google Shape;1091;p55"/>
              <p:cNvSpPr/>
              <p:nvPr/>
            </p:nvSpPr>
            <p:spPr>
              <a:xfrm>
                <a:off x="6553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2" name="Google Shape;1092;p55"/>
              <p:cNvSpPr/>
              <p:nvPr/>
            </p:nvSpPr>
            <p:spPr>
              <a:xfrm>
                <a:off x="6663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3" name="Google Shape;1093;p55"/>
              <p:cNvSpPr/>
              <p:nvPr/>
            </p:nvSpPr>
            <p:spPr>
              <a:xfrm>
                <a:off x="6774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4" name="Google Shape;1094;p55"/>
              <p:cNvSpPr/>
              <p:nvPr/>
            </p:nvSpPr>
            <p:spPr>
              <a:xfrm>
                <a:off x="68847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5" name="Google Shape;1095;p55"/>
              <p:cNvSpPr/>
              <p:nvPr/>
            </p:nvSpPr>
            <p:spPr>
              <a:xfrm>
                <a:off x="69951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6" name="Google Shape;1096;p55"/>
              <p:cNvSpPr/>
              <p:nvPr/>
            </p:nvSpPr>
            <p:spPr>
              <a:xfrm>
                <a:off x="71056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7" name="Google Shape;1097;p55"/>
              <p:cNvSpPr/>
              <p:nvPr/>
            </p:nvSpPr>
            <p:spPr>
              <a:xfrm>
                <a:off x="72158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8" name="Google Shape;1098;p55"/>
              <p:cNvSpPr/>
              <p:nvPr/>
            </p:nvSpPr>
            <p:spPr>
              <a:xfrm>
                <a:off x="3914051" y="346942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9" name="Google Shape;1099;p55"/>
              <p:cNvSpPr/>
              <p:nvPr/>
            </p:nvSpPr>
            <p:spPr>
              <a:xfrm>
                <a:off x="3914051" y="335895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0" name="Google Shape;1100;p55"/>
              <p:cNvSpPr/>
              <p:nvPr/>
            </p:nvSpPr>
            <p:spPr>
              <a:xfrm>
                <a:off x="3914051" y="324847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1" name="Google Shape;1101;p55"/>
              <p:cNvSpPr/>
              <p:nvPr/>
            </p:nvSpPr>
            <p:spPr>
              <a:xfrm>
                <a:off x="3914051" y="313827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2" name="Google Shape;1102;p55"/>
              <p:cNvSpPr/>
              <p:nvPr/>
            </p:nvSpPr>
            <p:spPr>
              <a:xfrm>
                <a:off x="3914051" y="302780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3" name="Google Shape;1103;p55"/>
              <p:cNvSpPr/>
              <p:nvPr/>
            </p:nvSpPr>
            <p:spPr>
              <a:xfrm>
                <a:off x="3914051" y="2917326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4" name="Google Shape;1104;p55"/>
              <p:cNvSpPr/>
              <p:nvPr/>
            </p:nvSpPr>
            <p:spPr>
              <a:xfrm>
                <a:off x="3914051" y="28068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5" name="Google Shape;1105;p55"/>
              <p:cNvSpPr/>
              <p:nvPr/>
            </p:nvSpPr>
            <p:spPr>
              <a:xfrm>
                <a:off x="3914051" y="2696351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6" name="Google Shape;1106;p55"/>
              <p:cNvSpPr/>
              <p:nvPr/>
            </p:nvSpPr>
            <p:spPr>
              <a:xfrm>
                <a:off x="3914051" y="258615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7" name="Google Shape;1107;p55"/>
              <p:cNvSpPr/>
              <p:nvPr/>
            </p:nvSpPr>
            <p:spPr>
              <a:xfrm>
                <a:off x="3914051" y="247567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8" name="Google Shape;1108;p55"/>
              <p:cNvSpPr/>
              <p:nvPr/>
            </p:nvSpPr>
            <p:spPr>
              <a:xfrm>
                <a:off x="3914051" y="2365202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9" name="Google Shape;1109;p55"/>
              <p:cNvSpPr/>
              <p:nvPr/>
            </p:nvSpPr>
            <p:spPr>
              <a:xfrm>
                <a:off x="3914051" y="2254727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0" name="Google Shape;1110;p55"/>
              <p:cNvSpPr/>
              <p:nvPr/>
            </p:nvSpPr>
            <p:spPr>
              <a:xfrm>
                <a:off x="3914051" y="214452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1" name="Google Shape;1111;p55"/>
              <p:cNvSpPr/>
              <p:nvPr/>
            </p:nvSpPr>
            <p:spPr>
              <a:xfrm>
                <a:off x="3914051" y="203405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2" name="Google Shape;1112;p55"/>
              <p:cNvSpPr/>
              <p:nvPr/>
            </p:nvSpPr>
            <p:spPr>
              <a:xfrm>
                <a:off x="3914051" y="1923578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3" name="Google Shape;1113;p55"/>
              <p:cNvSpPr/>
              <p:nvPr/>
            </p:nvSpPr>
            <p:spPr>
              <a:xfrm>
                <a:off x="3914051" y="18131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4" name="Google Shape;1114;p55"/>
              <p:cNvSpPr/>
              <p:nvPr/>
            </p:nvSpPr>
            <p:spPr>
              <a:xfrm>
                <a:off x="3914051" y="1702603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5" name="Google Shape;1115;p55"/>
              <p:cNvSpPr/>
              <p:nvPr/>
            </p:nvSpPr>
            <p:spPr>
              <a:xfrm>
                <a:off x="3914051" y="159240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6" name="Google Shape;1116;p55"/>
              <p:cNvSpPr/>
              <p:nvPr/>
            </p:nvSpPr>
            <p:spPr>
              <a:xfrm>
                <a:off x="3914051" y="148192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7" name="Google Shape;1117;p55"/>
              <p:cNvSpPr/>
              <p:nvPr/>
            </p:nvSpPr>
            <p:spPr>
              <a:xfrm>
                <a:off x="3914051" y="1371454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8" name="Google Shape;1118;p55"/>
              <p:cNvSpPr/>
              <p:nvPr/>
            </p:nvSpPr>
            <p:spPr>
              <a:xfrm>
                <a:off x="3914051" y="1260979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9" name="Google Shape;1119;p55"/>
              <p:cNvSpPr/>
              <p:nvPr/>
            </p:nvSpPr>
            <p:spPr>
              <a:xfrm>
                <a:off x="3914051" y="1150780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0" name="Google Shape;1120;p55"/>
              <p:cNvSpPr/>
              <p:nvPr/>
            </p:nvSpPr>
            <p:spPr>
              <a:xfrm>
                <a:off x="3914051" y="1040305"/>
                <a:ext cx="4621930" cy="25"/>
              </a:xfrm>
              <a:custGeom>
                <a:rect b="b" l="l" r="r" t="t"/>
                <a:pathLst>
                  <a:path extrusionOk="0" fill="none" h="1" w="132074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1" name="Google Shape;1121;p55"/>
              <p:cNvSpPr/>
              <p:nvPr/>
            </p:nvSpPr>
            <p:spPr>
              <a:xfrm>
                <a:off x="73260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2" name="Google Shape;1122;p55"/>
              <p:cNvSpPr/>
              <p:nvPr/>
            </p:nvSpPr>
            <p:spPr>
              <a:xfrm>
                <a:off x="74362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3" name="Google Shape;1123;p55"/>
              <p:cNvSpPr/>
              <p:nvPr/>
            </p:nvSpPr>
            <p:spPr>
              <a:xfrm>
                <a:off x="7546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4" name="Google Shape;1124;p55"/>
              <p:cNvSpPr/>
              <p:nvPr/>
            </p:nvSpPr>
            <p:spPr>
              <a:xfrm>
                <a:off x="76572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5" name="Google Shape;1125;p55"/>
              <p:cNvSpPr/>
              <p:nvPr/>
            </p:nvSpPr>
            <p:spPr>
              <a:xfrm>
                <a:off x="776742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6" name="Google Shape;1126;p55"/>
              <p:cNvSpPr/>
              <p:nvPr/>
            </p:nvSpPr>
            <p:spPr>
              <a:xfrm>
                <a:off x="787790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7" name="Google Shape;1127;p55"/>
              <p:cNvSpPr/>
              <p:nvPr/>
            </p:nvSpPr>
            <p:spPr>
              <a:xfrm>
                <a:off x="7988375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8" name="Google Shape;1128;p55"/>
              <p:cNvSpPr/>
              <p:nvPr/>
            </p:nvSpPr>
            <p:spPr>
              <a:xfrm>
                <a:off x="80988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9" name="Google Shape;1129;p55"/>
              <p:cNvSpPr/>
              <p:nvPr/>
            </p:nvSpPr>
            <p:spPr>
              <a:xfrm>
                <a:off x="82093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0" name="Google Shape;1130;p55"/>
              <p:cNvSpPr/>
              <p:nvPr/>
            </p:nvSpPr>
            <p:spPr>
              <a:xfrm>
                <a:off x="83195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1" name="Google Shape;1131;p55"/>
              <p:cNvSpPr/>
              <p:nvPr/>
            </p:nvSpPr>
            <p:spPr>
              <a:xfrm>
                <a:off x="8429750" y="929825"/>
                <a:ext cx="25" cy="2639500"/>
              </a:xfrm>
              <a:custGeom>
                <a:rect b="b" l="l" r="r" t="t"/>
                <a:pathLst>
                  <a:path extrusionOk="0" fill="none" h="105580" w="1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miter lim="1115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32" name="Google Shape;1132;p55"/>
            <p:cNvSpPr/>
            <p:nvPr/>
          </p:nvSpPr>
          <p:spPr>
            <a:xfrm>
              <a:off x="9001067" y="-42"/>
              <a:ext cx="49" cy="5143594"/>
            </a:xfrm>
            <a:custGeom>
              <a:rect b="b" l="l" r="r" t="t"/>
              <a:pathLst>
                <a:path extrusionOk="0" fill="none" h="105580" w="1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1115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3" name="Google Shape;1133;p55"/>
          <p:cNvSpPr/>
          <p:nvPr/>
        </p:nvSpPr>
        <p:spPr>
          <a:xfrm flipH="1" rot="-2092082">
            <a:off x="-212488" y="3877210"/>
            <a:ext cx="1521809" cy="1446235"/>
          </a:xfrm>
          <a:prstGeom prst="pentagon">
            <a:avLst>
              <a:gd fmla="val 105146" name="hf"/>
              <a:gd fmla="val 110557" name="vf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4" name="Google Shape;1134;p55"/>
          <p:cNvGrpSpPr/>
          <p:nvPr/>
        </p:nvGrpSpPr>
        <p:grpSpPr>
          <a:xfrm rot="4942822">
            <a:off x="-631263" y="3181581"/>
            <a:ext cx="2938288" cy="2938288"/>
            <a:chOff x="7399275" y="2698225"/>
            <a:chExt cx="2938200" cy="2938200"/>
          </a:xfrm>
        </p:grpSpPr>
        <p:cxnSp>
          <p:nvCxnSpPr>
            <p:cNvPr id="1135" name="Google Shape;1135;p55"/>
            <p:cNvCxnSpPr/>
            <p:nvPr/>
          </p:nvCxnSpPr>
          <p:spPr>
            <a:xfrm flipH="1" rot="10800000">
              <a:off x="7399275" y="26982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36" name="Google Shape;1136;p55"/>
            <p:cNvCxnSpPr/>
            <p:nvPr/>
          </p:nvCxnSpPr>
          <p:spPr>
            <a:xfrm flipH="1" rot="10800000">
              <a:off x="7551675" y="28506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37" name="Google Shape;1137;p55"/>
            <p:cNvCxnSpPr/>
            <p:nvPr/>
          </p:nvCxnSpPr>
          <p:spPr>
            <a:xfrm flipH="1" rot="10800000">
              <a:off x="7704075" y="30030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38" name="Google Shape;1138;p55"/>
            <p:cNvCxnSpPr/>
            <p:nvPr/>
          </p:nvCxnSpPr>
          <p:spPr>
            <a:xfrm flipH="1" rot="10800000">
              <a:off x="7856475" y="3155425"/>
              <a:ext cx="2481000" cy="2481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139" name="Google Shape;1139;p55"/>
          <p:cNvSpPr/>
          <p:nvPr/>
        </p:nvSpPr>
        <p:spPr>
          <a:xfrm flipH="1">
            <a:off x="8852690" y="2376136"/>
            <a:ext cx="141600" cy="32229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0" name="Google Shape;1140;p55"/>
          <p:cNvGrpSpPr/>
          <p:nvPr/>
        </p:nvGrpSpPr>
        <p:grpSpPr>
          <a:xfrm>
            <a:off x="202056" y="164695"/>
            <a:ext cx="1236150" cy="600722"/>
            <a:chOff x="6583775" y="-35155"/>
            <a:chExt cx="1236150" cy="600722"/>
          </a:xfrm>
        </p:grpSpPr>
        <p:sp>
          <p:nvSpPr>
            <p:cNvPr id="1141" name="Google Shape;1141;p55"/>
            <p:cNvSpPr/>
            <p:nvPr/>
          </p:nvSpPr>
          <p:spPr>
            <a:xfrm>
              <a:off x="6583775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55"/>
            <p:cNvSpPr/>
            <p:nvPr/>
          </p:nvSpPr>
          <p:spPr>
            <a:xfrm>
              <a:off x="6882397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55"/>
            <p:cNvSpPr/>
            <p:nvPr/>
          </p:nvSpPr>
          <p:spPr>
            <a:xfrm>
              <a:off x="7181052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55"/>
            <p:cNvSpPr/>
            <p:nvPr/>
          </p:nvSpPr>
          <p:spPr>
            <a:xfrm>
              <a:off x="7479707" y="523971"/>
              <a:ext cx="41562" cy="41596"/>
            </a:xfrm>
            <a:custGeom>
              <a:rect b="b" l="l" r="r" t="t"/>
              <a:pathLst>
                <a:path extrusionOk="0" h="1256" w="1255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55"/>
            <p:cNvSpPr/>
            <p:nvPr/>
          </p:nvSpPr>
          <p:spPr>
            <a:xfrm>
              <a:off x="7778329" y="523971"/>
              <a:ext cx="41596" cy="41596"/>
            </a:xfrm>
            <a:custGeom>
              <a:rect b="b" l="l" r="r" t="t"/>
              <a:pathLst>
                <a:path extrusionOk="0" h="1256" w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55"/>
            <p:cNvSpPr/>
            <p:nvPr/>
          </p:nvSpPr>
          <p:spPr>
            <a:xfrm>
              <a:off x="6583775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55"/>
            <p:cNvSpPr/>
            <p:nvPr/>
          </p:nvSpPr>
          <p:spPr>
            <a:xfrm>
              <a:off x="6882397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55"/>
            <p:cNvSpPr/>
            <p:nvPr/>
          </p:nvSpPr>
          <p:spPr>
            <a:xfrm>
              <a:off x="7181052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55"/>
            <p:cNvSpPr/>
            <p:nvPr/>
          </p:nvSpPr>
          <p:spPr>
            <a:xfrm>
              <a:off x="7479707" y="244656"/>
              <a:ext cx="41562" cy="41099"/>
            </a:xfrm>
            <a:custGeom>
              <a:rect b="b" l="l" r="r" t="t"/>
              <a:pathLst>
                <a:path extrusionOk="0" h="1241" w="1255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55"/>
            <p:cNvSpPr/>
            <p:nvPr/>
          </p:nvSpPr>
          <p:spPr>
            <a:xfrm>
              <a:off x="7778329" y="244656"/>
              <a:ext cx="41596" cy="41099"/>
            </a:xfrm>
            <a:custGeom>
              <a:rect b="b" l="l" r="r" t="t"/>
              <a:pathLst>
                <a:path extrusionOk="0" h="1241" w="1256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55"/>
            <p:cNvSpPr/>
            <p:nvPr/>
          </p:nvSpPr>
          <p:spPr>
            <a:xfrm>
              <a:off x="6583775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55"/>
            <p:cNvSpPr/>
            <p:nvPr/>
          </p:nvSpPr>
          <p:spPr>
            <a:xfrm>
              <a:off x="6882397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55"/>
            <p:cNvSpPr/>
            <p:nvPr/>
          </p:nvSpPr>
          <p:spPr>
            <a:xfrm>
              <a:off x="7181052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55"/>
            <p:cNvSpPr/>
            <p:nvPr/>
          </p:nvSpPr>
          <p:spPr>
            <a:xfrm>
              <a:off x="7479707" y="-35155"/>
              <a:ext cx="41562" cy="41132"/>
            </a:xfrm>
            <a:custGeom>
              <a:rect b="b" l="l" r="r" t="t"/>
              <a:pathLst>
                <a:path extrusionOk="0" h="1242" w="1255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55"/>
            <p:cNvSpPr/>
            <p:nvPr/>
          </p:nvSpPr>
          <p:spPr>
            <a:xfrm>
              <a:off x="7778329" y="-35155"/>
              <a:ext cx="41596" cy="41132"/>
            </a:xfrm>
            <a:custGeom>
              <a:rect b="b" l="l" r="r" t="t"/>
              <a:pathLst>
                <a:path extrusionOk="0" h="1242" w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7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Black"/>
              <a:buNone/>
              <a:defRPr b="0" i="0" sz="3000" u="none" cap="none" strike="noStrike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3"/>
          <p:cNvSpPr txBox="1"/>
          <p:nvPr>
            <p:ph idx="1" type="body"/>
          </p:nvPr>
        </p:nvSpPr>
        <p:spPr>
          <a:xfrm>
            <a:off x="713225" y="1246950"/>
            <a:ext cx="7717500" cy="3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40">
          <p15:clr>
            <a:srgbClr val="EA4335"/>
          </p15:clr>
        </p15:guide>
        <p15:guide id="2" pos="2880">
          <p15:clr>
            <a:srgbClr val="EA4335"/>
          </p15:clr>
        </p15:guide>
        <p15:guide id="3" pos="449">
          <p15:clr>
            <a:srgbClr val="EA4335"/>
          </p15:clr>
        </p15:guide>
        <p15:guide id="4" pos="5311">
          <p15:clr>
            <a:srgbClr val="EA4335"/>
          </p15:clr>
        </p15:guide>
        <p15:guide id="5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4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15.png"/><Relationship Id="rId6" Type="http://schemas.openxmlformats.org/officeDocument/2006/relationships/image" Target="../media/image6.png"/><Relationship Id="rId7" Type="http://schemas.openxmlformats.org/officeDocument/2006/relationships/image" Target="../media/image8.png"/><Relationship Id="rId8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Relationship Id="rId4" Type="http://schemas.openxmlformats.org/officeDocument/2006/relationships/image" Target="../media/image30.png"/><Relationship Id="rId5" Type="http://schemas.openxmlformats.org/officeDocument/2006/relationships/image" Target="../media/image24.png"/><Relationship Id="rId6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Relationship Id="rId4" Type="http://schemas.openxmlformats.org/officeDocument/2006/relationships/image" Target="../media/image19.png"/><Relationship Id="rId5" Type="http://schemas.openxmlformats.org/officeDocument/2006/relationships/image" Target="../media/image28.png"/><Relationship Id="rId6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1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3.gif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gif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7.png"/><Relationship Id="rId4" Type="http://schemas.openxmlformats.org/officeDocument/2006/relationships/image" Target="../media/image4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4.png"/><Relationship Id="rId4" Type="http://schemas.openxmlformats.org/officeDocument/2006/relationships/image" Target="../media/image40.png"/><Relationship Id="rId5" Type="http://schemas.openxmlformats.org/officeDocument/2006/relationships/image" Target="../media/image3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"/>
          <p:cNvSpPr/>
          <p:nvPr/>
        </p:nvSpPr>
        <p:spPr>
          <a:xfrm>
            <a:off x="8138092" y="1762047"/>
            <a:ext cx="10612" cy="22451"/>
          </a:xfrm>
          <a:custGeom>
            <a:rect b="b" l="l" r="r" t="t"/>
            <a:pathLst>
              <a:path extrusionOk="0" h="1538" w="727">
                <a:moveTo>
                  <a:pt x="176" y="1"/>
                </a:moveTo>
                <a:cubicBezTo>
                  <a:pt x="100" y="427"/>
                  <a:pt x="0" y="878"/>
                  <a:pt x="50" y="1304"/>
                </a:cubicBezTo>
                <a:cubicBezTo>
                  <a:pt x="50" y="1437"/>
                  <a:pt x="162" y="1538"/>
                  <a:pt x="273" y="1538"/>
                </a:cubicBezTo>
                <a:cubicBezTo>
                  <a:pt x="329" y="1538"/>
                  <a:pt x="384" y="1513"/>
                  <a:pt x="426" y="1454"/>
                </a:cubicBezTo>
                <a:cubicBezTo>
                  <a:pt x="577" y="1053"/>
                  <a:pt x="602" y="602"/>
                  <a:pt x="727" y="201"/>
                </a:cubicBezTo>
                <a:cubicBezTo>
                  <a:pt x="526" y="126"/>
                  <a:pt x="351" y="76"/>
                  <a:pt x="176" y="1"/>
                </a:cubicBezTo>
                <a:close/>
              </a:path>
            </a:pathLst>
          </a:custGeom>
          <a:solidFill>
            <a:srgbClr val="7AD6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1" name="Google Shape;1161;p1"/>
          <p:cNvSpPr/>
          <p:nvPr/>
        </p:nvSpPr>
        <p:spPr>
          <a:xfrm>
            <a:off x="8180527" y="1775579"/>
            <a:ext cx="12817" cy="32947"/>
          </a:xfrm>
          <a:custGeom>
            <a:rect b="b" l="l" r="r" t="t"/>
            <a:pathLst>
              <a:path extrusionOk="0" h="2257" w="878">
                <a:moveTo>
                  <a:pt x="326" y="1"/>
                </a:moveTo>
                <a:cubicBezTo>
                  <a:pt x="226" y="678"/>
                  <a:pt x="0" y="1329"/>
                  <a:pt x="25" y="2031"/>
                </a:cubicBezTo>
                <a:cubicBezTo>
                  <a:pt x="51" y="2181"/>
                  <a:pt x="226" y="2206"/>
                  <a:pt x="326" y="2256"/>
                </a:cubicBezTo>
                <a:cubicBezTo>
                  <a:pt x="577" y="1580"/>
                  <a:pt x="702" y="853"/>
                  <a:pt x="878" y="151"/>
                </a:cubicBezTo>
                <a:cubicBezTo>
                  <a:pt x="702" y="101"/>
                  <a:pt x="502" y="51"/>
                  <a:pt x="326" y="1"/>
                </a:cubicBezTo>
                <a:close/>
              </a:path>
            </a:pathLst>
          </a:custGeom>
          <a:solidFill>
            <a:srgbClr val="7AD6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2" name="Google Shape;1162;p1"/>
          <p:cNvSpPr/>
          <p:nvPr/>
        </p:nvSpPr>
        <p:spPr>
          <a:xfrm>
            <a:off x="8225166" y="1789126"/>
            <a:ext cx="10612" cy="34027"/>
          </a:xfrm>
          <a:custGeom>
            <a:rect b="b" l="l" r="r" t="t"/>
            <a:pathLst>
              <a:path extrusionOk="0" h="2331" w="727">
                <a:moveTo>
                  <a:pt x="301" y="0"/>
                </a:moveTo>
                <a:cubicBezTo>
                  <a:pt x="150" y="652"/>
                  <a:pt x="50" y="1278"/>
                  <a:pt x="0" y="1930"/>
                </a:cubicBezTo>
                <a:cubicBezTo>
                  <a:pt x="0" y="2105"/>
                  <a:pt x="50" y="2331"/>
                  <a:pt x="251" y="2331"/>
                </a:cubicBezTo>
                <a:cubicBezTo>
                  <a:pt x="526" y="1629"/>
                  <a:pt x="627" y="877"/>
                  <a:pt x="727" y="125"/>
                </a:cubicBezTo>
                <a:cubicBezTo>
                  <a:pt x="577" y="75"/>
                  <a:pt x="426" y="50"/>
                  <a:pt x="301" y="0"/>
                </a:cubicBezTo>
                <a:close/>
              </a:path>
            </a:pathLst>
          </a:custGeom>
          <a:solidFill>
            <a:srgbClr val="7AD6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1"/>
          <p:cNvSpPr/>
          <p:nvPr/>
        </p:nvSpPr>
        <p:spPr>
          <a:xfrm>
            <a:off x="8268331" y="1801563"/>
            <a:ext cx="10262" cy="36961"/>
          </a:xfrm>
          <a:custGeom>
            <a:rect b="b" l="l" r="r" t="t"/>
            <a:pathLst>
              <a:path extrusionOk="0" h="2532" w="703">
                <a:moveTo>
                  <a:pt x="251" y="0"/>
                </a:moveTo>
                <a:cubicBezTo>
                  <a:pt x="126" y="727"/>
                  <a:pt x="26" y="1479"/>
                  <a:pt x="0" y="2206"/>
                </a:cubicBezTo>
                <a:cubicBezTo>
                  <a:pt x="0" y="2381"/>
                  <a:pt x="151" y="2482"/>
                  <a:pt x="276" y="2532"/>
                </a:cubicBezTo>
                <a:cubicBezTo>
                  <a:pt x="527" y="1780"/>
                  <a:pt x="552" y="953"/>
                  <a:pt x="702" y="176"/>
                </a:cubicBezTo>
                <a:cubicBezTo>
                  <a:pt x="552" y="101"/>
                  <a:pt x="402" y="50"/>
                  <a:pt x="251" y="0"/>
                </a:cubicBezTo>
                <a:close/>
              </a:path>
            </a:pathLst>
          </a:custGeom>
          <a:solidFill>
            <a:srgbClr val="7AD6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4" name="Google Shape;1164;p1"/>
          <p:cNvSpPr/>
          <p:nvPr/>
        </p:nvSpPr>
        <p:spPr>
          <a:xfrm>
            <a:off x="8310766" y="1815095"/>
            <a:ext cx="12452" cy="35501"/>
          </a:xfrm>
          <a:custGeom>
            <a:rect b="b" l="l" r="r" t="t"/>
            <a:pathLst>
              <a:path extrusionOk="0" h="2432" w="853">
                <a:moveTo>
                  <a:pt x="402" y="1"/>
                </a:moveTo>
                <a:cubicBezTo>
                  <a:pt x="226" y="677"/>
                  <a:pt x="1" y="1379"/>
                  <a:pt x="26" y="2106"/>
                </a:cubicBezTo>
                <a:cubicBezTo>
                  <a:pt x="1" y="2281"/>
                  <a:pt x="176" y="2357"/>
                  <a:pt x="302" y="2432"/>
                </a:cubicBezTo>
                <a:cubicBezTo>
                  <a:pt x="477" y="1655"/>
                  <a:pt x="627" y="878"/>
                  <a:pt x="853" y="126"/>
                </a:cubicBezTo>
                <a:cubicBezTo>
                  <a:pt x="703" y="76"/>
                  <a:pt x="552" y="51"/>
                  <a:pt x="402" y="1"/>
                </a:cubicBezTo>
                <a:close/>
              </a:path>
            </a:pathLst>
          </a:custGeom>
          <a:solidFill>
            <a:srgbClr val="7AD6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1"/>
          <p:cNvSpPr/>
          <p:nvPr/>
        </p:nvSpPr>
        <p:spPr>
          <a:xfrm>
            <a:off x="865625" y="1367775"/>
            <a:ext cx="6221700" cy="6594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1"/>
          <p:cNvSpPr txBox="1"/>
          <p:nvPr>
            <p:ph type="ctrTitle"/>
          </p:nvPr>
        </p:nvSpPr>
        <p:spPr>
          <a:xfrm>
            <a:off x="713225" y="2269275"/>
            <a:ext cx="6374100" cy="1475700"/>
          </a:xfrm>
          <a:prstGeom prst="rect">
            <a:avLst/>
          </a:prstGeom>
          <a:solidFill>
            <a:srgbClr val="47C0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pt-BR"/>
              <a:t>Minicurso de Pré-Cálculo </a:t>
            </a:r>
            <a:endParaRPr/>
          </a:p>
        </p:txBody>
      </p:sp>
      <p:sp>
        <p:nvSpPr>
          <p:cNvPr id="1167" name="Google Shape;1167;p1"/>
          <p:cNvSpPr txBox="1"/>
          <p:nvPr>
            <p:ph idx="1" type="subTitle"/>
          </p:nvPr>
        </p:nvSpPr>
        <p:spPr>
          <a:xfrm>
            <a:off x="713225" y="3744975"/>
            <a:ext cx="77175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/>
              <a:t>Professor: Nívea Maria Machado Leite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/>
              <a:t>Monitor: Anna Carolina Falanga </a:t>
            </a:r>
            <a:endParaRPr/>
          </a:p>
        </p:txBody>
      </p:sp>
      <p:sp>
        <p:nvSpPr>
          <p:cNvPr id="1168" name="Google Shape;1168;p1"/>
          <p:cNvSpPr txBox="1"/>
          <p:nvPr/>
        </p:nvSpPr>
        <p:spPr>
          <a:xfrm>
            <a:off x="5818625" y="796050"/>
            <a:ext cx="2589300" cy="4020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rPr>
              <a:t>4° dia</a:t>
            </a:r>
            <a:endParaRPr b="0" i="0" sz="1800" u="none" cap="none" strike="noStrike">
              <a:solidFill>
                <a:schemeClr val="dk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169" name="Google Shape;1169;p1"/>
          <p:cNvSpPr txBox="1"/>
          <p:nvPr>
            <p:ph idx="2" type="ctrTitle"/>
          </p:nvPr>
        </p:nvSpPr>
        <p:spPr>
          <a:xfrm>
            <a:off x="713225" y="1527375"/>
            <a:ext cx="6221700" cy="645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pt-BR"/>
              <a:t>PET Engenharia Biomédica </a:t>
            </a:r>
            <a:endParaRPr/>
          </a:p>
        </p:txBody>
      </p:sp>
      <p:sp>
        <p:nvSpPr>
          <p:cNvPr id="1170" name="Google Shape;1170;p1"/>
          <p:cNvSpPr/>
          <p:nvPr/>
        </p:nvSpPr>
        <p:spPr>
          <a:xfrm rot="9922433">
            <a:off x="7725299" y="2241551"/>
            <a:ext cx="826896" cy="1019141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1"/>
          <p:cNvSpPr/>
          <p:nvPr/>
        </p:nvSpPr>
        <p:spPr>
          <a:xfrm rot="-877567">
            <a:off x="7436667" y="2104972"/>
            <a:ext cx="826896" cy="1019141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2" name="Google Shape;1172;p1"/>
          <p:cNvGrpSpPr/>
          <p:nvPr/>
        </p:nvGrpSpPr>
        <p:grpSpPr>
          <a:xfrm>
            <a:off x="7312080" y="1499810"/>
            <a:ext cx="1364683" cy="517286"/>
            <a:chOff x="7388087" y="1561711"/>
            <a:chExt cx="979040" cy="371054"/>
          </a:xfrm>
        </p:grpSpPr>
        <p:sp>
          <p:nvSpPr>
            <p:cNvPr id="1173" name="Google Shape;1173;p1"/>
            <p:cNvSpPr/>
            <p:nvPr/>
          </p:nvSpPr>
          <p:spPr>
            <a:xfrm>
              <a:off x="7388087" y="1561711"/>
              <a:ext cx="979040" cy="371054"/>
            </a:xfrm>
            <a:custGeom>
              <a:rect b="b" l="l" r="r" t="t"/>
              <a:pathLst>
                <a:path extrusionOk="0" h="25419" w="67069">
                  <a:moveTo>
                    <a:pt x="4744" y="0"/>
                  </a:moveTo>
                  <a:cubicBezTo>
                    <a:pt x="4611" y="0"/>
                    <a:pt x="4489" y="46"/>
                    <a:pt x="4411" y="191"/>
                  </a:cubicBezTo>
                  <a:cubicBezTo>
                    <a:pt x="4261" y="717"/>
                    <a:pt x="4161" y="1268"/>
                    <a:pt x="3960" y="1795"/>
                  </a:cubicBezTo>
                  <a:cubicBezTo>
                    <a:pt x="3083" y="4877"/>
                    <a:pt x="2231" y="7960"/>
                    <a:pt x="1354" y="11043"/>
                  </a:cubicBezTo>
                  <a:cubicBezTo>
                    <a:pt x="1103" y="12171"/>
                    <a:pt x="702" y="13248"/>
                    <a:pt x="452" y="14351"/>
                  </a:cubicBezTo>
                  <a:cubicBezTo>
                    <a:pt x="326" y="14877"/>
                    <a:pt x="101" y="15354"/>
                    <a:pt x="25" y="15880"/>
                  </a:cubicBezTo>
                  <a:cubicBezTo>
                    <a:pt x="0" y="16080"/>
                    <a:pt x="226" y="16206"/>
                    <a:pt x="401" y="16206"/>
                  </a:cubicBezTo>
                  <a:cubicBezTo>
                    <a:pt x="3008" y="16632"/>
                    <a:pt x="5614" y="16958"/>
                    <a:pt x="8221" y="17334"/>
                  </a:cubicBezTo>
                  <a:cubicBezTo>
                    <a:pt x="22707" y="19414"/>
                    <a:pt x="37219" y="21419"/>
                    <a:pt x="51705" y="23474"/>
                  </a:cubicBezTo>
                  <a:cubicBezTo>
                    <a:pt x="56492" y="24126"/>
                    <a:pt x="61279" y="24802"/>
                    <a:pt x="66091" y="25404"/>
                  </a:cubicBezTo>
                  <a:cubicBezTo>
                    <a:pt x="66125" y="25414"/>
                    <a:pt x="66164" y="25419"/>
                    <a:pt x="66203" y="25419"/>
                  </a:cubicBezTo>
                  <a:cubicBezTo>
                    <a:pt x="66364" y="25419"/>
                    <a:pt x="66542" y="25334"/>
                    <a:pt x="66542" y="25153"/>
                  </a:cubicBezTo>
                  <a:cubicBezTo>
                    <a:pt x="66718" y="22973"/>
                    <a:pt x="66843" y="20767"/>
                    <a:pt x="67043" y="18587"/>
                  </a:cubicBezTo>
                  <a:cubicBezTo>
                    <a:pt x="67068" y="18436"/>
                    <a:pt x="67018" y="18211"/>
                    <a:pt x="66818" y="18211"/>
                  </a:cubicBezTo>
                  <a:cubicBezTo>
                    <a:pt x="66467" y="18161"/>
                    <a:pt x="66091" y="18161"/>
                    <a:pt x="65765" y="18035"/>
                  </a:cubicBezTo>
                  <a:cubicBezTo>
                    <a:pt x="65214" y="17835"/>
                    <a:pt x="64612" y="17735"/>
                    <a:pt x="64061" y="17484"/>
                  </a:cubicBezTo>
                  <a:cubicBezTo>
                    <a:pt x="63835" y="18236"/>
                    <a:pt x="63685" y="19013"/>
                    <a:pt x="63510" y="19790"/>
                  </a:cubicBezTo>
                  <a:cubicBezTo>
                    <a:pt x="63384" y="19715"/>
                    <a:pt x="63209" y="19639"/>
                    <a:pt x="63234" y="19464"/>
                  </a:cubicBezTo>
                  <a:cubicBezTo>
                    <a:pt x="63209" y="18737"/>
                    <a:pt x="63434" y="18035"/>
                    <a:pt x="63610" y="17359"/>
                  </a:cubicBezTo>
                  <a:cubicBezTo>
                    <a:pt x="62733" y="17133"/>
                    <a:pt x="61906" y="16807"/>
                    <a:pt x="61003" y="16607"/>
                  </a:cubicBezTo>
                  <a:cubicBezTo>
                    <a:pt x="60853" y="17384"/>
                    <a:pt x="60828" y="18211"/>
                    <a:pt x="60577" y="18963"/>
                  </a:cubicBezTo>
                  <a:cubicBezTo>
                    <a:pt x="60452" y="18913"/>
                    <a:pt x="60301" y="18812"/>
                    <a:pt x="60301" y="18637"/>
                  </a:cubicBezTo>
                  <a:cubicBezTo>
                    <a:pt x="60327" y="17910"/>
                    <a:pt x="60427" y="17158"/>
                    <a:pt x="60552" y="16431"/>
                  </a:cubicBezTo>
                  <a:cubicBezTo>
                    <a:pt x="59700" y="16231"/>
                    <a:pt x="58898" y="15930"/>
                    <a:pt x="58071" y="15704"/>
                  </a:cubicBezTo>
                  <a:cubicBezTo>
                    <a:pt x="57971" y="16456"/>
                    <a:pt x="57870" y="17208"/>
                    <a:pt x="57595" y="17910"/>
                  </a:cubicBezTo>
                  <a:cubicBezTo>
                    <a:pt x="57394" y="17910"/>
                    <a:pt x="57344" y="17684"/>
                    <a:pt x="57344" y="17509"/>
                  </a:cubicBezTo>
                  <a:cubicBezTo>
                    <a:pt x="57394" y="16857"/>
                    <a:pt x="57494" y="16231"/>
                    <a:pt x="57645" y="15579"/>
                  </a:cubicBezTo>
                  <a:cubicBezTo>
                    <a:pt x="56843" y="15278"/>
                    <a:pt x="55966" y="15128"/>
                    <a:pt x="55164" y="14802"/>
                  </a:cubicBezTo>
                  <a:cubicBezTo>
                    <a:pt x="54988" y="15504"/>
                    <a:pt x="54863" y="16231"/>
                    <a:pt x="54612" y="16907"/>
                  </a:cubicBezTo>
                  <a:cubicBezTo>
                    <a:pt x="54512" y="16857"/>
                    <a:pt x="54337" y="16832"/>
                    <a:pt x="54311" y="16682"/>
                  </a:cubicBezTo>
                  <a:cubicBezTo>
                    <a:pt x="54286" y="15980"/>
                    <a:pt x="54512" y="15329"/>
                    <a:pt x="54612" y="14652"/>
                  </a:cubicBezTo>
                  <a:cubicBezTo>
                    <a:pt x="53760" y="14426"/>
                    <a:pt x="52933" y="14126"/>
                    <a:pt x="52106" y="13925"/>
                  </a:cubicBezTo>
                  <a:cubicBezTo>
                    <a:pt x="51981" y="14326"/>
                    <a:pt x="51956" y="14777"/>
                    <a:pt x="51780" y="15178"/>
                  </a:cubicBezTo>
                  <a:cubicBezTo>
                    <a:pt x="51747" y="15237"/>
                    <a:pt x="51697" y="15262"/>
                    <a:pt x="51645" y="15262"/>
                  </a:cubicBezTo>
                  <a:cubicBezTo>
                    <a:pt x="51541" y="15262"/>
                    <a:pt x="51429" y="15161"/>
                    <a:pt x="51429" y="15028"/>
                  </a:cubicBezTo>
                  <a:cubicBezTo>
                    <a:pt x="51379" y="14602"/>
                    <a:pt x="51479" y="14151"/>
                    <a:pt x="51555" y="13725"/>
                  </a:cubicBezTo>
                  <a:cubicBezTo>
                    <a:pt x="50728" y="13524"/>
                    <a:pt x="49926" y="13248"/>
                    <a:pt x="49123" y="13023"/>
                  </a:cubicBezTo>
                  <a:cubicBezTo>
                    <a:pt x="48948" y="13674"/>
                    <a:pt x="48798" y="14326"/>
                    <a:pt x="48622" y="14978"/>
                  </a:cubicBezTo>
                  <a:cubicBezTo>
                    <a:pt x="48572" y="15003"/>
                    <a:pt x="48472" y="15053"/>
                    <a:pt x="48422" y="15078"/>
                  </a:cubicBezTo>
                  <a:cubicBezTo>
                    <a:pt x="48372" y="14953"/>
                    <a:pt x="48296" y="14802"/>
                    <a:pt x="48321" y="14652"/>
                  </a:cubicBezTo>
                  <a:cubicBezTo>
                    <a:pt x="48372" y="14050"/>
                    <a:pt x="48497" y="13474"/>
                    <a:pt x="48647" y="12872"/>
                  </a:cubicBezTo>
                  <a:cubicBezTo>
                    <a:pt x="47770" y="12597"/>
                    <a:pt x="46893" y="12346"/>
                    <a:pt x="46016" y="12095"/>
                  </a:cubicBezTo>
                  <a:lnTo>
                    <a:pt x="46016" y="12095"/>
                  </a:lnTo>
                  <a:cubicBezTo>
                    <a:pt x="46066" y="12120"/>
                    <a:pt x="46116" y="12146"/>
                    <a:pt x="46141" y="12171"/>
                  </a:cubicBezTo>
                  <a:cubicBezTo>
                    <a:pt x="45991" y="12722"/>
                    <a:pt x="45865" y="13273"/>
                    <a:pt x="45690" y="13825"/>
                  </a:cubicBezTo>
                  <a:cubicBezTo>
                    <a:pt x="45540" y="13750"/>
                    <a:pt x="45364" y="13674"/>
                    <a:pt x="45389" y="13499"/>
                  </a:cubicBezTo>
                  <a:cubicBezTo>
                    <a:pt x="45439" y="12998"/>
                    <a:pt x="45615" y="12496"/>
                    <a:pt x="45715" y="11995"/>
                  </a:cubicBezTo>
                  <a:cubicBezTo>
                    <a:pt x="45139" y="11820"/>
                    <a:pt x="44562" y="11694"/>
                    <a:pt x="44011" y="11494"/>
                  </a:cubicBezTo>
                  <a:cubicBezTo>
                    <a:pt x="43835" y="11970"/>
                    <a:pt x="43760" y="12496"/>
                    <a:pt x="43585" y="12973"/>
                  </a:cubicBezTo>
                  <a:cubicBezTo>
                    <a:pt x="43567" y="13050"/>
                    <a:pt x="43520" y="13080"/>
                    <a:pt x="43466" y="13080"/>
                  </a:cubicBezTo>
                  <a:cubicBezTo>
                    <a:pt x="43363" y="13080"/>
                    <a:pt x="43234" y="12971"/>
                    <a:pt x="43234" y="12872"/>
                  </a:cubicBezTo>
                  <a:cubicBezTo>
                    <a:pt x="43184" y="12346"/>
                    <a:pt x="43384" y="11845"/>
                    <a:pt x="43484" y="11318"/>
                  </a:cubicBezTo>
                  <a:cubicBezTo>
                    <a:pt x="42582" y="11093"/>
                    <a:pt x="41730" y="10767"/>
                    <a:pt x="40828" y="10567"/>
                  </a:cubicBezTo>
                  <a:lnTo>
                    <a:pt x="40803" y="10592"/>
                  </a:lnTo>
                  <a:cubicBezTo>
                    <a:pt x="40652" y="10968"/>
                    <a:pt x="40577" y="11394"/>
                    <a:pt x="40427" y="11795"/>
                  </a:cubicBezTo>
                  <a:cubicBezTo>
                    <a:pt x="40393" y="11854"/>
                    <a:pt x="40341" y="11879"/>
                    <a:pt x="40290" y="11879"/>
                  </a:cubicBezTo>
                  <a:cubicBezTo>
                    <a:pt x="40191" y="11879"/>
                    <a:pt x="40093" y="11785"/>
                    <a:pt x="40126" y="11669"/>
                  </a:cubicBezTo>
                  <a:cubicBezTo>
                    <a:pt x="40101" y="11243"/>
                    <a:pt x="40276" y="10817"/>
                    <a:pt x="40326" y="10391"/>
                  </a:cubicBezTo>
                  <a:cubicBezTo>
                    <a:pt x="39349" y="10141"/>
                    <a:pt x="38372" y="9790"/>
                    <a:pt x="37394" y="9514"/>
                  </a:cubicBezTo>
                  <a:cubicBezTo>
                    <a:pt x="37244" y="10090"/>
                    <a:pt x="37143" y="10692"/>
                    <a:pt x="36918" y="11243"/>
                  </a:cubicBezTo>
                  <a:cubicBezTo>
                    <a:pt x="36879" y="11346"/>
                    <a:pt x="36801" y="11403"/>
                    <a:pt x="36730" y="11403"/>
                  </a:cubicBezTo>
                  <a:cubicBezTo>
                    <a:pt x="36664" y="11403"/>
                    <a:pt x="36604" y="11353"/>
                    <a:pt x="36592" y="11243"/>
                  </a:cubicBezTo>
                  <a:cubicBezTo>
                    <a:pt x="36542" y="10617"/>
                    <a:pt x="36768" y="10015"/>
                    <a:pt x="36868" y="9389"/>
                  </a:cubicBezTo>
                  <a:lnTo>
                    <a:pt x="36868" y="9364"/>
                  </a:lnTo>
                  <a:cubicBezTo>
                    <a:pt x="35915" y="9063"/>
                    <a:pt x="34963" y="8812"/>
                    <a:pt x="34011" y="8511"/>
                  </a:cubicBezTo>
                  <a:cubicBezTo>
                    <a:pt x="33810" y="9238"/>
                    <a:pt x="33685" y="9990"/>
                    <a:pt x="33484" y="10717"/>
                  </a:cubicBezTo>
                  <a:cubicBezTo>
                    <a:pt x="33458" y="10814"/>
                    <a:pt x="33404" y="10852"/>
                    <a:pt x="33344" y="10852"/>
                  </a:cubicBezTo>
                  <a:cubicBezTo>
                    <a:pt x="33235" y="10852"/>
                    <a:pt x="33108" y="10722"/>
                    <a:pt x="33108" y="10592"/>
                  </a:cubicBezTo>
                  <a:cubicBezTo>
                    <a:pt x="33058" y="9840"/>
                    <a:pt x="33334" y="9113"/>
                    <a:pt x="33434" y="8361"/>
                  </a:cubicBezTo>
                  <a:cubicBezTo>
                    <a:pt x="32482" y="8035"/>
                    <a:pt x="31479" y="7785"/>
                    <a:pt x="30527" y="7484"/>
                  </a:cubicBezTo>
                  <a:cubicBezTo>
                    <a:pt x="30377" y="8085"/>
                    <a:pt x="30377" y="8737"/>
                    <a:pt x="30151" y="9313"/>
                  </a:cubicBezTo>
                  <a:cubicBezTo>
                    <a:pt x="29976" y="9263"/>
                    <a:pt x="29800" y="9163"/>
                    <a:pt x="29775" y="8963"/>
                  </a:cubicBezTo>
                  <a:cubicBezTo>
                    <a:pt x="29675" y="8411"/>
                    <a:pt x="29800" y="7835"/>
                    <a:pt x="29875" y="7283"/>
                  </a:cubicBezTo>
                  <a:cubicBezTo>
                    <a:pt x="29349" y="7158"/>
                    <a:pt x="28848" y="6958"/>
                    <a:pt x="28346" y="6832"/>
                  </a:cubicBezTo>
                  <a:cubicBezTo>
                    <a:pt x="27970" y="6732"/>
                    <a:pt x="27620" y="6632"/>
                    <a:pt x="27244" y="6531"/>
                  </a:cubicBezTo>
                  <a:cubicBezTo>
                    <a:pt x="27093" y="7083"/>
                    <a:pt x="27043" y="7634"/>
                    <a:pt x="26843" y="8161"/>
                  </a:cubicBezTo>
                  <a:cubicBezTo>
                    <a:pt x="26816" y="8241"/>
                    <a:pt x="26764" y="8273"/>
                    <a:pt x="26708" y="8273"/>
                  </a:cubicBezTo>
                  <a:cubicBezTo>
                    <a:pt x="26607" y="8273"/>
                    <a:pt x="26492" y="8165"/>
                    <a:pt x="26492" y="8035"/>
                  </a:cubicBezTo>
                  <a:cubicBezTo>
                    <a:pt x="26467" y="7459"/>
                    <a:pt x="26617" y="6907"/>
                    <a:pt x="26742" y="6356"/>
                  </a:cubicBezTo>
                  <a:cubicBezTo>
                    <a:pt x="25790" y="6080"/>
                    <a:pt x="24838" y="5805"/>
                    <a:pt x="23885" y="5504"/>
                  </a:cubicBezTo>
                  <a:cubicBezTo>
                    <a:pt x="23735" y="6206"/>
                    <a:pt x="23635" y="6907"/>
                    <a:pt x="23409" y="7584"/>
                  </a:cubicBezTo>
                  <a:cubicBezTo>
                    <a:pt x="23259" y="7509"/>
                    <a:pt x="23083" y="7459"/>
                    <a:pt x="23083" y="7283"/>
                  </a:cubicBezTo>
                  <a:cubicBezTo>
                    <a:pt x="23058" y="6632"/>
                    <a:pt x="23184" y="6005"/>
                    <a:pt x="23309" y="5379"/>
                  </a:cubicBezTo>
                  <a:lnTo>
                    <a:pt x="23309" y="5354"/>
                  </a:lnTo>
                  <a:cubicBezTo>
                    <a:pt x="23008" y="5253"/>
                    <a:pt x="22707" y="5178"/>
                    <a:pt x="22407" y="5078"/>
                  </a:cubicBezTo>
                  <a:cubicBezTo>
                    <a:pt x="22031" y="4978"/>
                    <a:pt x="21680" y="4877"/>
                    <a:pt x="21304" y="4777"/>
                  </a:cubicBezTo>
                  <a:cubicBezTo>
                    <a:pt x="21103" y="5354"/>
                    <a:pt x="20978" y="5930"/>
                    <a:pt x="20828" y="6531"/>
                  </a:cubicBezTo>
                  <a:cubicBezTo>
                    <a:pt x="20777" y="6732"/>
                    <a:pt x="20752" y="6983"/>
                    <a:pt x="20502" y="7058"/>
                  </a:cubicBezTo>
                  <a:cubicBezTo>
                    <a:pt x="20376" y="6958"/>
                    <a:pt x="20301" y="6782"/>
                    <a:pt x="20326" y="6607"/>
                  </a:cubicBezTo>
                  <a:cubicBezTo>
                    <a:pt x="20427" y="5930"/>
                    <a:pt x="20552" y="5253"/>
                    <a:pt x="20727" y="4577"/>
                  </a:cubicBezTo>
                  <a:cubicBezTo>
                    <a:pt x="19825" y="4326"/>
                    <a:pt x="18898" y="4075"/>
                    <a:pt x="18021" y="3775"/>
                  </a:cubicBezTo>
                  <a:cubicBezTo>
                    <a:pt x="17870" y="4401"/>
                    <a:pt x="17695" y="5003"/>
                    <a:pt x="17595" y="5629"/>
                  </a:cubicBezTo>
                  <a:cubicBezTo>
                    <a:pt x="17595" y="5805"/>
                    <a:pt x="17444" y="5930"/>
                    <a:pt x="17344" y="6030"/>
                  </a:cubicBezTo>
                  <a:cubicBezTo>
                    <a:pt x="17269" y="5905"/>
                    <a:pt x="17168" y="5780"/>
                    <a:pt x="17168" y="5604"/>
                  </a:cubicBezTo>
                  <a:cubicBezTo>
                    <a:pt x="17143" y="4953"/>
                    <a:pt x="17344" y="4301"/>
                    <a:pt x="17444" y="3649"/>
                  </a:cubicBezTo>
                  <a:lnTo>
                    <a:pt x="17444" y="3624"/>
                  </a:lnTo>
                  <a:cubicBezTo>
                    <a:pt x="16442" y="3298"/>
                    <a:pt x="15414" y="3048"/>
                    <a:pt x="14412" y="2722"/>
                  </a:cubicBezTo>
                  <a:cubicBezTo>
                    <a:pt x="14311" y="3173"/>
                    <a:pt x="14211" y="3624"/>
                    <a:pt x="14161" y="4075"/>
                  </a:cubicBezTo>
                  <a:cubicBezTo>
                    <a:pt x="14111" y="4276"/>
                    <a:pt x="14136" y="4552"/>
                    <a:pt x="13910" y="4627"/>
                  </a:cubicBezTo>
                  <a:cubicBezTo>
                    <a:pt x="13735" y="4526"/>
                    <a:pt x="13710" y="4326"/>
                    <a:pt x="13710" y="4125"/>
                  </a:cubicBezTo>
                  <a:cubicBezTo>
                    <a:pt x="13710" y="3624"/>
                    <a:pt x="13785" y="3098"/>
                    <a:pt x="13910" y="2597"/>
                  </a:cubicBezTo>
                  <a:lnTo>
                    <a:pt x="13910" y="2572"/>
                  </a:lnTo>
                  <a:cubicBezTo>
                    <a:pt x="13409" y="2471"/>
                    <a:pt x="12933" y="2296"/>
                    <a:pt x="12432" y="2146"/>
                  </a:cubicBezTo>
                  <a:cubicBezTo>
                    <a:pt x="11780" y="1945"/>
                    <a:pt x="11103" y="1820"/>
                    <a:pt x="10452" y="1594"/>
                  </a:cubicBezTo>
                  <a:cubicBezTo>
                    <a:pt x="10326" y="2371"/>
                    <a:pt x="10351" y="3198"/>
                    <a:pt x="10176" y="3975"/>
                  </a:cubicBezTo>
                  <a:cubicBezTo>
                    <a:pt x="10026" y="3950"/>
                    <a:pt x="9800" y="3900"/>
                    <a:pt x="9775" y="3674"/>
                  </a:cubicBezTo>
                  <a:cubicBezTo>
                    <a:pt x="9650" y="2948"/>
                    <a:pt x="9725" y="2171"/>
                    <a:pt x="9950" y="1444"/>
                  </a:cubicBezTo>
                  <a:cubicBezTo>
                    <a:pt x="9148" y="1218"/>
                    <a:pt x="8346" y="993"/>
                    <a:pt x="7519" y="767"/>
                  </a:cubicBezTo>
                  <a:cubicBezTo>
                    <a:pt x="7369" y="1594"/>
                    <a:pt x="7269" y="2421"/>
                    <a:pt x="7118" y="3273"/>
                  </a:cubicBezTo>
                  <a:cubicBezTo>
                    <a:pt x="7043" y="3248"/>
                    <a:pt x="6893" y="3223"/>
                    <a:pt x="6818" y="3198"/>
                  </a:cubicBezTo>
                  <a:cubicBezTo>
                    <a:pt x="6717" y="2346"/>
                    <a:pt x="6918" y="1469"/>
                    <a:pt x="7118" y="642"/>
                  </a:cubicBezTo>
                  <a:cubicBezTo>
                    <a:pt x="6492" y="466"/>
                    <a:pt x="5865" y="341"/>
                    <a:pt x="5239" y="115"/>
                  </a:cubicBezTo>
                  <a:cubicBezTo>
                    <a:pt x="5099" y="74"/>
                    <a:pt x="4912" y="0"/>
                    <a:pt x="47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1"/>
            <p:cNvSpPr/>
            <p:nvPr/>
          </p:nvSpPr>
          <p:spPr>
            <a:xfrm>
              <a:off x="7486139" y="1571068"/>
              <a:ext cx="11722" cy="38435"/>
            </a:xfrm>
            <a:custGeom>
              <a:rect b="b" l="l" r="r" t="t"/>
              <a:pathLst>
                <a:path extrusionOk="0" h="2633" w="803">
                  <a:moveTo>
                    <a:pt x="401" y="1"/>
                  </a:moveTo>
                  <a:cubicBezTo>
                    <a:pt x="201" y="828"/>
                    <a:pt x="0" y="1705"/>
                    <a:pt x="101" y="2557"/>
                  </a:cubicBezTo>
                  <a:cubicBezTo>
                    <a:pt x="176" y="2582"/>
                    <a:pt x="326" y="2607"/>
                    <a:pt x="401" y="2632"/>
                  </a:cubicBezTo>
                  <a:cubicBezTo>
                    <a:pt x="552" y="1780"/>
                    <a:pt x="652" y="953"/>
                    <a:pt x="802" y="126"/>
                  </a:cubicBezTo>
                  <a:cubicBezTo>
                    <a:pt x="677" y="76"/>
                    <a:pt x="552" y="51"/>
                    <a:pt x="401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1"/>
            <p:cNvSpPr/>
            <p:nvPr/>
          </p:nvSpPr>
          <p:spPr>
            <a:xfrm>
              <a:off x="7528939" y="1582775"/>
              <a:ext cx="11722" cy="36975"/>
            </a:xfrm>
            <a:custGeom>
              <a:rect b="b" l="l" r="r" t="t"/>
              <a:pathLst>
                <a:path extrusionOk="0" h="2533" w="803">
                  <a:moveTo>
                    <a:pt x="301" y="1"/>
                  </a:moveTo>
                  <a:cubicBezTo>
                    <a:pt x="76" y="728"/>
                    <a:pt x="1" y="1505"/>
                    <a:pt x="126" y="2231"/>
                  </a:cubicBezTo>
                  <a:cubicBezTo>
                    <a:pt x="151" y="2457"/>
                    <a:pt x="377" y="2507"/>
                    <a:pt x="527" y="2532"/>
                  </a:cubicBezTo>
                  <a:cubicBezTo>
                    <a:pt x="702" y="1755"/>
                    <a:pt x="677" y="928"/>
                    <a:pt x="803" y="151"/>
                  </a:cubicBezTo>
                  <a:cubicBezTo>
                    <a:pt x="627" y="101"/>
                    <a:pt x="477" y="51"/>
                    <a:pt x="301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1"/>
            <p:cNvSpPr/>
            <p:nvPr/>
          </p:nvSpPr>
          <p:spPr>
            <a:xfrm>
              <a:off x="7588204" y="1599606"/>
              <a:ext cx="10262" cy="29648"/>
            </a:xfrm>
            <a:custGeom>
              <a:rect b="b" l="l" r="r" t="t"/>
              <a:pathLst>
                <a:path extrusionOk="0" h="2031" w="703">
                  <a:moveTo>
                    <a:pt x="201" y="1"/>
                  </a:moveTo>
                  <a:cubicBezTo>
                    <a:pt x="76" y="502"/>
                    <a:pt x="1" y="1028"/>
                    <a:pt x="1" y="1529"/>
                  </a:cubicBezTo>
                  <a:cubicBezTo>
                    <a:pt x="1" y="1730"/>
                    <a:pt x="26" y="1930"/>
                    <a:pt x="201" y="2031"/>
                  </a:cubicBezTo>
                  <a:cubicBezTo>
                    <a:pt x="427" y="1956"/>
                    <a:pt x="402" y="1680"/>
                    <a:pt x="452" y="1479"/>
                  </a:cubicBezTo>
                  <a:cubicBezTo>
                    <a:pt x="502" y="1028"/>
                    <a:pt x="602" y="577"/>
                    <a:pt x="703" y="126"/>
                  </a:cubicBezTo>
                  <a:cubicBezTo>
                    <a:pt x="527" y="76"/>
                    <a:pt x="352" y="26"/>
                    <a:pt x="201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1"/>
            <p:cNvSpPr/>
            <p:nvPr/>
          </p:nvSpPr>
          <p:spPr>
            <a:xfrm>
              <a:off x="7638332" y="1614978"/>
              <a:ext cx="12817" cy="34771"/>
            </a:xfrm>
            <a:custGeom>
              <a:rect b="b" l="l" r="r" t="t"/>
              <a:pathLst>
                <a:path extrusionOk="0" h="2382" w="878">
                  <a:moveTo>
                    <a:pt x="301" y="0"/>
                  </a:moveTo>
                  <a:cubicBezTo>
                    <a:pt x="201" y="652"/>
                    <a:pt x="0" y="1304"/>
                    <a:pt x="25" y="1955"/>
                  </a:cubicBezTo>
                  <a:cubicBezTo>
                    <a:pt x="25" y="2131"/>
                    <a:pt x="126" y="2256"/>
                    <a:pt x="201" y="2381"/>
                  </a:cubicBezTo>
                  <a:cubicBezTo>
                    <a:pt x="326" y="2281"/>
                    <a:pt x="452" y="2156"/>
                    <a:pt x="452" y="1980"/>
                  </a:cubicBezTo>
                  <a:cubicBezTo>
                    <a:pt x="552" y="1354"/>
                    <a:pt x="727" y="752"/>
                    <a:pt x="878" y="126"/>
                  </a:cubicBezTo>
                  <a:cubicBezTo>
                    <a:pt x="677" y="75"/>
                    <a:pt x="477" y="50"/>
                    <a:pt x="30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1"/>
            <p:cNvSpPr/>
            <p:nvPr/>
          </p:nvSpPr>
          <p:spPr>
            <a:xfrm>
              <a:off x="7684431" y="1628509"/>
              <a:ext cx="30742" cy="36231"/>
            </a:xfrm>
            <a:custGeom>
              <a:rect b="b" l="l" r="r" t="t"/>
              <a:pathLst>
                <a:path extrusionOk="0" h="2482" w="2106">
                  <a:moveTo>
                    <a:pt x="426" y="1"/>
                  </a:moveTo>
                  <a:cubicBezTo>
                    <a:pt x="251" y="677"/>
                    <a:pt x="126" y="1354"/>
                    <a:pt x="25" y="2031"/>
                  </a:cubicBezTo>
                  <a:cubicBezTo>
                    <a:pt x="0" y="2206"/>
                    <a:pt x="75" y="2382"/>
                    <a:pt x="201" y="2482"/>
                  </a:cubicBezTo>
                  <a:cubicBezTo>
                    <a:pt x="451" y="2407"/>
                    <a:pt x="476" y="2156"/>
                    <a:pt x="527" y="1955"/>
                  </a:cubicBezTo>
                  <a:cubicBezTo>
                    <a:pt x="677" y="1354"/>
                    <a:pt x="802" y="778"/>
                    <a:pt x="1003" y="201"/>
                  </a:cubicBezTo>
                  <a:cubicBezTo>
                    <a:pt x="1379" y="301"/>
                    <a:pt x="1730" y="402"/>
                    <a:pt x="2106" y="502"/>
                  </a:cubicBezTo>
                  <a:cubicBezTo>
                    <a:pt x="1554" y="301"/>
                    <a:pt x="978" y="201"/>
                    <a:pt x="426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1"/>
            <p:cNvSpPr/>
            <p:nvPr/>
          </p:nvSpPr>
          <p:spPr>
            <a:xfrm>
              <a:off x="7724676" y="1640217"/>
              <a:ext cx="12087" cy="32217"/>
            </a:xfrm>
            <a:custGeom>
              <a:rect b="b" l="l" r="r" t="t"/>
              <a:pathLst>
                <a:path extrusionOk="0" h="2207" w="828">
                  <a:moveTo>
                    <a:pt x="251" y="1"/>
                  </a:moveTo>
                  <a:cubicBezTo>
                    <a:pt x="126" y="627"/>
                    <a:pt x="0" y="1254"/>
                    <a:pt x="25" y="1905"/>
                  </a:cubicBezTo>
                  <a:cubicBezTo>
                    <a:pt x="25" y="2081"/>
                    <a:pt x="201" y="2131"/>
                    <a:pt x="351" y="2206"/>
                  </a:cubicBezTo>
                  <a:cubicBezTo>
                    <a:pt x="577" y="1529"/>
                    <a:pt x="677" y="828"/>
                    <a:pt x="827" y="126"/>
                  </a:cubicBezTo>
                  <a:cubicBezTo>
                    <a:pt x="652" y="101"/>
                    <a:pt x="451" y="51"/>
                    <a:pt x="251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1"/>
            <p:cNvSpPr/>
            <p:nvPr/>
          </p:nvSpPr>
          <p:spPr>
            <a:xfrm>
              <a:off x="7774425" y="1654493"/>
              <a:ext cx="27458" cy="27998"/>
            </a:xfrm>
            <a:custGeom>
              <a:rect b="b" l="l" r="r" t="t"/>
              <a:pathLst>
                <a:path extrusionOk="0" h="1918" w="1881">
                  <a:moveTo>
                    <a:pt x="276" y="0"/>
                  </a:moveTo>
                  <a:cubicBezTo>
                    <a:pt x="151" y="551"/>
                    <a:pt x="1" y="1103"/>
                    <a:pt x="26" y="1679"/>
                  </a:cubicBezTo>
                  <a:cubicBezTo>
                    <a:pt x="26" y="1809"/>
                    <a:pt x="141" y="1917"/>
                    <a:pt x="242" y="1917"/>
                  </a:cubicBezTo>
                  <a:cubicBezTo>
                    <a:pt x="298" y="1917"/>
                    <a:pt x="350" y="1885"/>
                    <a:pt x="377" y="1805"/>
                  </a:cubicBezTo>
                  <a:cubicBezTo>
                    <a:pt x="577" y="1278"/>
                    <a:pt x="627" y="727"/>
                    <a:pt x="778" y="175"/>
                  </a:cubicBezTo>
                  <a:cubicBezTo>
                    <a:pt x="1154" y="276"/>
                    <a:pt x="1504" y="376"/>
                    <a:pt x="1880" y="476"/>
                  </a:cubicBezTo>
                  <a:cubicBezTo>
                    <a:pt x="1354" y="301"/>
                    <a:pt x="803" y="175"/>
                    <a:pt x="276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1"/>
            <p:cNvSpPr/>
            <p:nvPr/>
          </p:nvSpPr>
          <p:spPr>
            <a:xfrm>
              <a:off x="7821253" y="1668025"/>
              <a:ext cx="12452" cy="29648"/>
            </a:xfrm>
            <a:custGeom>
              <a:rect b="b" l="l" r="r" t="t"/>
              <a:pathLst>
                <a:path extrusionOk="0" h="2031" w="853">
                  <a:moveTo>
                    <a:pt x="201" y="0"/>
                  </a:moveTo>
                  <a:cubicBezTo>
                    <a:pt x="126" y="552"/>
                    <a:pt x="1" y="1128"/>
                    <a:pt x="101" y="1680"/>
                  </a:cubicBezTo>
                  <a:cubicBezTo>
                    <a:pt x="126" y="1880"/>
                    <a:pt x="302" y="1980"/>
                    <a:pt x="477" y="2030"/>
                  </a:cubicBezTo>
                  <a:cubicBezTo>
                    <a:pt x="703" y="1454"/>
                    <a:pt x="703" y="802"/>
                    <a:pt x="853" y="201"/>
                  </a:cubicBezTo>
                  <a:cubicBezTo>
                    <a:pt x="627" y="126"/>
                    <a:pt x="427" y="51"/>
                    <a:pt x="20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1"/>
            <p:cNvSpPr/>
            <p:nvPr/>
          </p:nvSpPr>
          <p:spPr>
            <a:xfrm>
              <a:off x="7870651" y="1683761"/>
              <a:ext cx="13911" cy="36362"/>
            </a:xfrm>
            <a:custGeom>
              <a:rect b="b" l="l" r="r" t="t"/>
              <a:pathLst>
                <a:path extrusionOk="0" h="2491" w="953">
                  <a:moveTo>
                    <a:pt x="376" y="0"/>
                  </a:moveTo>
                  <a:cubicBezTo>
                    <a:pt x="276" y="752"/>
                    <a:pt x="0" y="1479"/>
                    <a:pt x="50" y="2231"/>
                  </a:cubicBezTo>
                  <a:cubicBezTo>
                    <a:pt x="50" y="2361"/>
                    <a:pt x="177" y="2491"/>
                    <a:pt x="286" y="2491"/>
                  </a:cubicBezTo>
                  <a:cubicBezTo>
                    <a:pt x="346" y="2491"/>
                    <a:pt x="400" y="2453"/>
                    <a:pt x="426" y="2356"/>
                  </a:cubicBezTo>
                  <a:cubicBezTo>
                    <a:pt x="627" y="1629"/>
                    <a:pt x="752" y="877"/>
                    <a:pt x="953" y="150"/>
                  </a:cubicBezTo>
                  <a:cubicBezTo>
                    <a:pt x="752" y="100"/>
                    <a:pt x="577" y="50"/>
                    <a:pt x="376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1"/>
            <p:cNvSpPr/>
            <p:nvPr/>
          </p:nvSpPr>
          <p:spPr>
            <a:xfrm>
              <a:off x="7921495" y="1698753"/>
              <a:ext cx="12466" cy="29297"/>
            </a:xfrm>
            <a:custGeom>
              <a:rect b="b" l="l" r="r" t="t"/>
              <a:pathLst>
                <a:path extrusionOk="0" h="2007" w="854">
                  <a:moveTo>
                    <a:pt x="327" y="1"/>
                  </a:moveTo>
                  <a:cubicBezTo>
                    <a:pt x="227" y="627"/>
                    <a:pt x="1" y="1229"/>
                    <a:pt x="51" y="1855"/>
                  </a:cubicBezTo>
                  <a:cubicBezTo>
                    <a:pt x="63" y="1961"/>
                    <a:pt x="119" y="2006"/>
                    <a:pt x="183" y="2006"/>
                  </a:cubicBezTo>
                  <a:cubicBezTo>
                    <a:pt x="255" y="2006"/>
                    <a:pt x="337" y="1948"/>
                    <a:pt x="377" y="1855"/>
                  </a:cubicBezTo>
                  <a:cubicBezTo>
                    <a:pt x="602" y="1304"/>
                    <a:pt x="703" y="702"/>
                    <a:pt x="853" y="126"/>
                  </a:cubicBezTo>
                  <a:cubicBezTo>
                    <a:pt x="678" y="76"/>
                    <a:pt x="502" y="51"/>
                    <a:pt x="327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1"/>
            <p:cNvSpPr/>
            <p:nvPr/>
          </p:nvSpPr>
          <p:spPr>
            <a:xfrm>
              <a:off x="7973330" y="1713394"/>
              <a:ext cx="10379" cy="21736"/>
            </a:xfrm>
            <a:custGeom>
              <a:rect b="b" l="l" r="r" t="t"/>
              <a:pathLst>
                <a:path extrusionOk="0" h="1489" w="711">
                  <a:moveTo>
                    <a:pt x="234" y="0"/>
                  </a:moveTo>
                  <a:cubicBezTo>
                    <a:pt x="184" y="426"/>
                    <a:pt x="9" y="852"/>
                    <a:pt x="34" y="1278"/>
                  </a:cubicBezTo>
                  <a:cubicBezTo>
                    <a:pt x="1" y="1394"/>
                    <a:pt x="99" y="1488"/>
                    <a:pt x="198" y="1488"/>
                  </a:cubicBezTo>
                  <a:cubicBezTo>
                    <a:pt x="249" y="1488"/>
                    <a:pt x="301" y="1463"/>
                    <a:pt x="335" y="1404"/>
                  </a:cubicBezTo>
                  <a:cubicBezTo>
                    <a:pt x="485" y="1003"/>
                    <a:pt x="560" y="577"/>
                    <a:pt x="711" y="201"/>
                  </a:cubicBezTo>
                  <a:cubicBezTo>
                    <a:pt x="560" y="100"/>
                    <a:pt x="410" y="50"/>
                    <a:pt x="234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1"/>
            <p:cNvSpPr/>
            <p:nvPr/>
          </p:nvSpPr>
          <p:spPr>
            <a:xfrm>
              <a:off x="8018451" y="1726926"/>
              <a:ext cx="12087" cy="25735"/>
            </a:xfrm>
            <a:custGeom>
              <a:rect b="b" l="l" r="r" t="t"/>
              <a:pathLst>
                <a:path extrusionOk="0" h="1763" w="828">
                  <a:moveTo>
                    <a:pt x="301" y="0"/>
                  </a:moveTo>
                  <a:cubicBezTo>
                    <a:pt x="201" y="527"/>
                    <a:pt x="1" y="1028"/>
                    <a:pt x="51" y="1554"/>
                  </a:cubicBezTo>
                  <a:cubicBezTo>
                    <a:pt x="51" y="1653"/>
                    <a:pt x="180" y="1762"/>
                    <a:pt x="283" y="1762"/>
                  </a:cubicBezTo>
                  <a:cubicBezTo>
                    <a:pt x="337" y="1762"/>
                    <a:pt x="384" y="1732"/>
                    <a:pt x="402" y="1655"/>
                  </a:cubicBezTo>
                  <a:cubicBezTo>
                    <a:pt x="577" y="1178"/>
                    <a:pt x="652" y="652"/>
                    <a:pt x="828" y="176"/>
                  </a:cubicBezTo>
                  <a:cubicBezTo>
                    <a:pt x="652" y="126"/>
                    <a:pt x="477" y="76"/>
                    <a:pt x="30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1"/>
            <p:cNvSpPr/>
            <p:nvPr/>
          </p:nvSpPr>
          <p:spPr>
            <a:xfrm>
              <a:off x="8050288" y="1736808"/>
              <a:ext cx="11357" cy="26713"/>
            </a:xfrm>
            <a:custGeom>
              <a:rect b="b" l="l" r="r" t="t"/>
              <a:pathLst>
                <a:path extrusionOk="0" h="1830" w="778">
                  <a:moveTo>
                    <a:pt x="351" y="0"/>
                  </a:moveTo>
                  <a:cubicBezTo>
                    <a:pt x="251" y="501"/>
                    <a:pt x="75" y="1003"/>
                    <a:pt x="25" y="1504"/>
                  </a:cubicBezTo>
                  <a:cubicBezTo>
                    <a:pt x="0" y="1679"/>
                    <a:pt x="176" y="1755"/>
                    <a:pt x="326" y="1830"/>
                  </a:cubicBezTo>
                  <a:cubicBezTo>
                    <a:pt x="501" y="1278"/>
                    <a:pt x="627" y="727"/>
                    <a:pt x="777" y="176"/>
                  </a:cubicBezTo>
                  <a:cubicBezTo>
                    <a:pt x="752" y="151"/>
                    <a:pt x="702" y="125"/>
                    <a:pt x="652" y="100"/>
                  </a:cubicBezTo>
                  <a:cubicBezTo>
                    <a:pt x="577" y="75"/>
                    <a:pt x="426" y="25"/>
                    <a:pt x="35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1"/>
            <p:cNvSpPr/>
            <p:nvPr/>
          </p:nvSpPr>
          <p:spPr>
            <a:xfrm>
              <a:off x="8093088" y="1749610"/>
              <a:ext cx="12087" cy="32202"/>
            </a:xfrm>
            <a:custGeom>
              <a:rect b="b" l="l" r="r" t="t"/>
              <a:pathLst>
                <a:path extrusionOk="0" h="2206" w="828">
                  <a:moveTo>
                    <a:pt x="351" y="0"/>
                  </a:moveTo>
                  <a:cubicBezTo>
                    <a:pt x="201" y="602"/>
                    <a:pt x="76" y="1178"/>
                    <a:pt x="25" y="1780"/>
                  </a:cubicBezTo>
                  <a:cubicBezTo>
                    <a:pt x="0" y="1930"/>
                    <a:pt x="76" y="2081"/>
                    <a:pt x="126" y="2206"/>
                  </a:cubicBezTo>
                  <a:cubicBezTo>
                    <a:pt x="176" y="2181"/>
                    <a:pt x="276" y="2131"/>
                    <a:pt x="326" y="2106"/>
                  </a:cubicBezTo>
                  <a:cubicBezTo>
                    <a:pt x="502" y="1454"/>
                    <a:pt x="652" y="802"/>
                    <a:pt x="827" y="151"/>
                  </a:cubicBezTo>
                  <a:cubicBezTo>
                    <a:pt x="677" y="101"/>
                    <a:pt x="502" y="51"/>
                    <a:pt x="35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1"/>
            <p:cNvSpPr/>
            <p:nvPr/>
          </p:nvSpPr>
          <p:spPr>
            <a:xfrm>
              <a:off x="8138092" y="1762047"/>
              <a:ext cx="10612" cy="22451"/>
            </a:xfrm>
            <a:custGeom>
              <a:rect b="b" l="l" r="r" t="t"/>
              <a:pathLst>
                <a:path extrusionOk="0" h="1538" w="727">
                  <a:moveTo>
                    <a:pt x="176" y="1"/>
                  </a:moveTo>
                  <a:cubicBezTo>
                    <a:pt x="100" y="427"/>
                    <a:pt x="0" y="878"/>
                    <a:pt x="50" y="1304"/>
                  </a:cubicBezTo>
                  <a:cubicBezTo>
                    <a:pt x="50" y="1437"/>
                    <a:pt x="162" y="1538"/>
                    <a:pt x="273" y="1538"/>
                  </a:cubicBezTo>
                  <a:cubicBezTo>
                    <a:pt x="329" y="1538"/>
                    <a:pt x="384" y="1513"/>
                    <a:pt x="426" y="1454"/>
                  </a:cubicBezTo>
                  <a:cubicBezTo>
                    <a:pt x="577" y="1053"/>
                    <a:pt x="602" y="602"/>
                    <a:pt x="727" y="201"/>
                  </a:cubicBezTo>
                  <a:cubicBezTo>
                    <a:pt x="526" y="126"/>
                    <a:pt x="351" y="76"/>
                    <a:pt x="176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1"/>
            <p:cNvSpPr/>
            <p:nvPr/>
          </p:nvSpPr>
          <p:spPr>
            <a:xfrm>
              <a:off x="8180527" y="1775579"/>
              <a:ext cx="12817" cy="32947"/>
            </a:xfrm>
            <a:custGeom>
              <a:rect b="b" l="l" r="r" t="t"/>
              <a:pathLst>
                <a:path extrusionOk="0" h="2257" w="878">
                  <a:moveTo>
                    <a:pt x="326" y="1"/>
                  </a:moveTo>
                  <a:cubicBezTo>
                    <a:pt x="226" y="678"/>
                    <a:pt x="0" y="1329"/>
                    <a:pt x="25" y="2031"/>
                  </a:cubicBezTo>
                  <a:cubicBezTo>
                    <a:pt x="51" y="2181"/>
                    <a:pt x="226" y="2206"/>
                    <a:pt x="326" y="2256"/>
                  </a:cubicBezTo>
                  <a:cubicBezTo>
                    <a:pt x="577" y="1580"/>
                    <a:pt x="702" y="853"/>
                    <a:pt x="878" y="151"/>
                  </a:cubicBezTo>
                  <a:cubicBezTo>
                    <a:pt x="702" y="101"/>
                    <a:pt x="502" y="51"/>
                    <a:pt x="326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1"/>
            <p:cNvSpPr/>
            <p:nvPr/>
          </p:nvSpPr>
          <p:spPr>
            <a:xfrm>
              <a:off x="8225166" y="1789126"/>
              <a:ext cx="10612" cy="34027"/>
            </a:xfrm>
            <a:custGeom>
              <a:rect b="b" l="l" r="r" t="t"/>
              <a:pathLst>
                <a:path extrusionOk="0" h="2331" w="727">
                  <a:moveTo>
                    <a:pt x="301" y="0"/>
                  </a:moveTo>
                  <a:cubicBezTo>
                    <a:pt x="150" y="652"/>
                    <a:pt x="50" y="1278"/>
                    <a:pt x="0" y="1930"/>
                  </a:cubicBezTo>
                  <a:cubicBezTo>
                    <a:pt x="0" y="2105"/>
                    <a:pt x="50" y="2331"/>
                    <a:pt x="251" y="2331"/>
                  </a:cubicBezTo>
                  <a:cubicBezTo>
                    <a:pt x="526" y="1629"/>
                    <a:pt x="627" y="877"/>
                    <a:pt x="727" y="125"/>
                  </a:cubicBezTo>
                  <a:cubicBezTo>
                    <a:pt x="577" y="75"/>
                    <a:pt x="426" y="50"/>
                    <a:pt x="30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1"/>
            <p:cNvSpPr/>
            <p:nvPr/>
          </p:nvSpPr>
          <p:spPr>
            <a:xfrm>
              <a:off x="8268331" y="1801563"/>
              <a:ext cx="10262" cy="36961"/>
            </a:xfrm>
            <a:custGeom>
              <a:rect b="b" l="l" r="r" t="t"/>
              <a:pathLst>
                <a:path extrusionOk="0" h="2532" w="703">
                  <a:moveTo>
                    <a:pt x="251" y="0"/>
                  </a:moveTo>
                  <a:cubicBezTo>
                    <a:pt x="126" y="727"/>
                    <a:pt x="26" y="1479"/>
                    <a:pt x="0" y="2206"/>
                  </a:cubicBezTo>
                  <a:cubicBezTo>
                    <a:pt x="0" y="2381"/>
                    <a:pt x="151" y="2482"/>
                    <a:pt x="276" y="2532"/>
                  </a:cubicBezTo>
                  <a:cubicBezTo>
                    <a:pt x="527" y="1780"/>
                    <a:pt x="552" y="953"/>
                    <a:pt x="702" y="176"/>
                  </a:cubicBezTo>
                  <a:cubicBezTo>
                    <a:pt x="552" y="101"/>
                    <a:pt x="402" y="50"/>
                    <a:pt x="251" y="0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1"/>
            <p:cNvSpPr/>
            <p:nvPr/>
          </p:nvSpPr>
          <p:spPr>
            <a:xfrm>
              <a:off x="8310766" y="1815095"/>
              <a:ext cx="12452" cy="35501"/>
            </a:xfrm>
            <a:custGeom>
              <a:rect b="b" l="l" r="r" t="t"/>
              <a:pathLst>
                <a:path extrusionOk="0" h="2432" w="853">
                  <a:moveTo>
                    <a:pt x="402" y="1"/>
                  </a:moveTo>
                  <a:cubicBezTo>
                    <a:pt x="226" y="677"/>
                    <a:pt x="1" y="1379"/>
                    <a:pt x="26" y="2106"/>
                  </a:cubicBezTo>
                  <a:cubicBezTo>
                    <a:pt x="1" y="2281"/>
                    <a:pt x="176" y="2357"/>
                    <a:pt x="302" y="2432"/>
                  </a:cubicBezTo>
                  <a:cubicBezTo>
                    <a:pt x="477" y="1655"/>
                    <a:pt x="627" y="878"/>
                    <a:pt x="853" y="126"/>
                  </a:cubicBezTo>
                  <a:cubicBezTo>
                    <a:pt x="703" y="76"/>
                    <a:pt x="552" y="51"/>
                    <a:pt x="402" y="1"/>
                  </a:cubicBezTo>
                  <a:close/>
                </a:path>
              </a:pathLst>
            </a:custGeom>
            <a:solidFill>
              <a:srgbClr val="7AD6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3" name="Google Shape;1193;p1"/>
          <p:cNvSpPr/>
          <p:nvPr/>
        </p:nvSpPr>
        <p:spPr>
          <a:xfrm>
            <a:off x="7528425" y="1857980"/>
            <a:ext cx="552250" cy="384525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4" name="Google Shape;1194;p1"/>
          <p:cNvSpPr/>
          <p:nvPr/>
        </p:nvSpPr>
        <p:spPr>
          <a:xfrm rot="10800000">
            <a:off x="7794775" y="3212005"/>
            <a:ext cx="552250" cy="384525"/>
          </a:xfrm>
          <a:custGeom>
            <a:rect b="b" l="l" r="r" t="t"/>
            <a:pathLst>
              <a:path extrusionOk="0" h="15381" w="22090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5" name="Google Shape;1195;p1"/>
          <p:cNvGrpSpPr/>
          <p:nvPr/>
        </p:nvGrpSpPr>
        <p:grpSpPr>
          <a:xfrm rot="-2108534">
            <a:off x="7481265" y="3194920"/>
            <a:ext cx="318416" cy="963839"/>
            <a:chOff x="1505150" y="2929225"/>
            <a:chExt cx="433600" cy="1312500"/>
          </a:xfrm>
        </p:grpSpPr>
        <p:sp>
          <p:nvSpPr>
            <p:cNvPr id="1196" name="Google Shape;1196;p1"/>
            <p:cNvSpPr/>
            <p:nvPr/>
          </p:nvSpPr>
          <p:spPr>
            <a:xfrm>
              <a:off x="1505150" y="2929225"/>
              <a:ext cx="237500" cy="94650"/>
            </a:xfrm>
            <a:custGeom>
              <a:rect b="b" l="l" r="r" t="t"/>
              <a:pathLst>
                <a:path extrusionOk="0" h="3786" w="9500">
                  <a:moveTo>
                    <a:pt x="9073" y="1"/>
                  </a:moveTo>
                  <a:cubicBezTo>
                    <a:pt x="7770" y="327"/>
                    <a:pt x="6467" y="602"/>
                    <a:pt x="5189" y="953"/>
                  </a:cubicBezTo>
                  <a:cubicBezTo>
                    <a:pt x="5163" y="953"/>
                    <a:pt x="5113" y="1003"/>
                    <a:pt x="5088" y="1028"/>
                  </a:cubicBezTo>
                  <a:cubicBezTo>
                    <a:pt x="4361" y="1053"/>
                    <a:pt x="3635" y="1229"/>
                    <a:pt x="2933" y="1429"/>
                  </a:cubicBezTo>
                  <a:cubicBezTo>
                    <a:pt x="2557" y="1454"/>
                    <a:pt x="2181" y="1605"/>
                    <a:pt x="1830" y="1730"/>
                  </a:cubicBezTo>
                  <a:cubicBezTo>
                    <a:pt x="1354" y="1730"/>
                    <a:pt x="878" y="1905"/>
                    <a:pt x="427" y="2031"/>
                  </a:cubicBezTo>
                  <a:cubicBezTo>
                    <a:pt x="51" y="2106"/>
                    <a:pt x="1" y="2758"/>
                    <a:pt x="251" y="3008"/>
                  </a:cubicBezTo>
                  <a:cubicBezTo>
                    <a:pt x="383" y="3126"/>
                    <a:pt x="533" y="3174"/>
                    <a:pt x="689" y="3174"/>
                  </a:cubicBezTo>
                  <a:cubicBezTo>
                    <a:pt x="800" y="3174"/>
                    <a:pt x="914" y="3150"/>
                    <a:pt x="1028" y="3108"/>
                  </a:cubicBezTo>
                  <a:lnTo>
                    <a:pt x="1028" y="3108"/>
                  </a:lnTo>
                  <a:cubicBezTo>
                    <a:pt x="1003" y="3785"/>
                    <a:pt x="1880" y="3610"/>
                    <a:pt x="2331" y="3735"/>
                  </a:cubicBezTo>
                  <a:lnTo>
                    <a:pt x="2833" y="3710"/>
                  </a:lnTo>
                  <a:cubicBezTo>
                    <a:pt x="3008" y="3710"/>
                    <a:pt x="3359" y="3735"/>
                    <a:pt x="3534" y="3735"/>
                  </a:cubicBezTo>
                  <a:cubicBezTo>
                    <a:pt x="3660" y="3735"/>
                    <a:pt x="3785" y="3710"/>
                    <a:pt x="3910" y="3710"/>
                  </a:cubicBezTo>
                  <a:cubicBezTo>
                    <a:pt x="4036" y="3685"/>
                    <a:pt x="4161" y="3685"/>
                    <a:pt x="4286" y="3660"/>
                  </a:cubicBezTo>
                  <a:lnTo>
                    <a:pt x="4387" y="3660"/>
                  </a:lnTo>
                  <a:cubicBezTo>
                    <a:pt x="4687" y="3610"/>
                    <a:pt x="5013" y="3560"/>
                    <a:pt x="5339" y="3535"/>
                  </a:cubicBezTo>
                  <a:cubicBezTo>
                    <a:pt x="5514" y="3459"/>
                    <a:pt x="5690" y="3409"/>
                    <a:pt x="5890" y="3334"/>
                  </a:cubicBezTo>
                  <a:cubicBezTo>
                    <a:pt x="6392" y="3209"/>
                    <a:pt x="6868" y="3033"/>
                    <a:pt x="7344" y="2883"/>
                  </a:cubicBezTo>
                  <a:cubicBezTo>
                    <a:pt x="8196" y="2432"/>
                    <a:pt x="9274" y="1981"/>
                    <a:pt x="9499" y="928"/>
                  </a:cubicBezTo>
                  <a:cubicBezTo>
                    <a:pt x="9449" y="627"/>
                    <a:pt x="9499" y="1"/>
                    <a:pt x="90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1"/>
            <p:cNvSpPr/>
            <p:nvPr/>
          </p:nvSpPr>
          <p:spPr>
            <a:xfrm>
              <a:off x="1576575" y="3229350"/>
              <a:ext cx="253800" cy="812075"/>
            </a:xfrm>
            <a:custGeom>
              <a:rect b="b" l="l" r="r" t="t"/>
              <a:pathLst>
                <a:path extrusionOk="0" h="32483" w="10152">
                  <a:moveTo>
                    <a:pt x="1404" y="1"/>
                  </a:moveTo>
                  <a:cubicBezTo>
                    <a:pt x="1329" y="26"/>
                    <a:pt x="1179" y="51"/>
                    <a:pt x="1129" y="51"/>
                  </a:cubicBezTo>
                  <a:cubicBezTo>
                    <a:pt x="878" y="126"/>
                    <a:pt x="652" y="176"/>
                    <a:pt x="427" y="276"/>
                  </a:cubicBezTo>
                  <a:cubicBezTo>
                    <a:pt x="276" y="352"/>
                    <a:pt x="126" y="452"/>
                    <a:pt x="1" y="552"/>
                  </a:cubicBezTo>
                  <a:cubicBezTo>
                    <a:pt x="1" y="1104"/>
                    <a:pt x="251" y="1630"/>
                    <a:pt x="402" y="2156"/>
                  </a:cubicBezTo>
                  <a:cubicBezTo>
                    <a:pt x="527" y="2206"/>
                    <a:pt x="652" y="2231"/>
                    <a:pt x="778" y="2281"/>
                  </a:cubicBezTo>
                  <a:cubicBezTo>
                    <a:pt x="753" y="2457"/>
                    <a:pt x="652" y="2582"/>
                    <a:pt x="577" y="2733"/>
                  </a:cubicBezTo>
                  <a:cubicBezTo>
                    <a:pt x="1204" y="5214"/>
                    <a:pt x="1855" y="7670"/>
                    <a:pt x="2607" y="10101"/>
                  </a:cubicBezTo>
                  <a:cubicBezTo>
                    <a:pt x="2582" y="10302"/>
                    <a:pt x="2682" y="10477"/>
                    <a:pt x="2733" y="10652"/>
                  </a:cubicBezTo>
                  <a:cubicBezTo>
                    <a:pt x="3384" y="12858"/>
                    <a:pt x="3986" y="15089"/>
                    <a:pt x="4612" y="17319"/>
                  </a:cubicBezTo>
                  <a:cubicBezTo>
                    <a:pt x="4738" y="17845"/>
                    <a:pt x="4963" y="18372"/>
                    <a:pt x="5013" y="18923"/>
                  </a:cubicBezTo>
                  <a:lnTo>
                    <a:pt x="5088" y="18898"/>
                  </a:lnTo>
                  <a:cubicBezTo>
                    <a:pt x="5239" y="19725"/>
                    <a:pt x="5565" y="20552"/>
                    <a:pt x="5765" y="21379"/>
                  </a:cubicBezTo>
                  <a:cubicBezTo>
                    <a:pt x="6417" y="23735"/>
                    <a:pt x="7093" y="26041"/>
                    <a:pt x="7770" y="28372"/>
                  </a:cubicBezTo>
                  <a:cubicBezTo>
                    <a:pt x="8221" y="29750"/>
                    <a:pt x="8497" y="31154"/>
                    <a:pt x="9048" y="32482"/>
                  </a:cubicBezTo>
                  <a:cubicBezTo>
                    <a:pt x="9274" y="32432"/>
                    <a:pt x="9474" y="32382"/>
                    <a:pt x="9700" y="32332"/>
                  </a:cubicBezTo>
                  <a:cubicBezTo>
                    <a:pt x="9850" y="32282"/>
                    <a:pt x="10001" y="32232"/>
                    <a:pt x="10151" y="32181"/>
                  </a:cubicBezTo>
                  <a:cubicBezTo>
                    <a:pt x="10151" y="32131"/>
                    <a:pt x="10101" y="32006"/>
                    <a:pt x="10076" y="31956"/>
                  </a:cubicBezTo>
                  <a:cubicBezTo>
                    <a:pt x="10017" y="32014"/>
                    <a:pt x="9926" y="32057"/>
                    <a:pt x="9850" y="32057"/>
                  </a:cubicBezTo>
                  <a:cubicBezTo>
                    <a:pt x="9764" y="32057"/>
                    <a:pt x="9698" y="32002"/>
                    <a:pt x="9725" y="31856"/>
                  </a:cubicBezTo>
                  <a:cubicBezTo>
                    <a:pt x="8572" y="27419"/>
                    <a:pt x="7394" y="22958"/>
                    <a:pt x="6216" y="18522"/>
                  </a:cubicBezTo>
                  <a:cubicBezTo>
                    <a:pt x="6166" y="18322"/>
                    <a:pt x="6091" y="18096"/>
                    <a:pt x="6016" y="17896"/>
                  </a:cubicBezTo>
                  <a:cubicBezTo>
                    <a:pt x="5439" y="15239"/>
                    <a:pt x="4612" y="12632"/>
                    <a:pt x="3986" y="10001"/>
                  </a:cubicBezTo>
                  <a:cubicBezTo>
                    <a:pt x="3560" y="8698"/>
                    <a:pt x="3384" y="7319"/>
                    <a:pt x="2883" y="6041"/>
                  </a:cubicBezTo>
                  <a:cubicBezTo>
                    <a:pt x="2908" y="6016"/>
                    <a:pt x="2908" y="5916"/>
                    <a:pt x="2908" y="5891"/>
                  </a:cubicBezTo>
                  <a:cubicBezTo>
                    <a:pt x="2507" y="4211"/>
                    <a:pt x="2031" y="2557"/>
                    <a:pt x="1655" y="878"/>
                  </a:cubicBezTo>
                  <a:cubicBezTo>
                    <a:pt x="1580" y="602"/>
                    <a:pt x="1530" y="276"/>
                    <a:pt x="14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1"/>
            <p:cNvSpPr/>
            <p:nvPr/>
          </p:nvSpPr>
          <p:spPr>
            <a:xfrm>
              <a:off x="1795875" y="4013825"/>
              <a:ext cx="136625" cy="199550"/>
            </a:xfrm>
            <a:custGeom>
              <a:rect b="b" l="l" r="r" t="t"/>
              <a:pathLst>
                <a:path extrusionOk="0" h="7982" w="5465">
                  <a:moveTo>
                    <a:pt x="5464" y="0"/>
                  </a:moveTo>
                  <a:cubicBezTo>
                    <a:pt x="5239" y="25"/>
                    <a:pt x="5013" y="76"/>
                    <a:pt x="4763" y="101"/>
                  </a:cubicBezTo>
                  <a:cubicBezTo>
                    <a:pt x="4637" y="201"/>
                    <a:pt x="4587" y="376"/>
                    <a:pt x="4487" y="527"/>
                  </a:cubicBezTo>
                  <a:cubicBezTo>
                    <a:pt x="4412" y="401"/>
                    <a:pt x="4362" y="276"/>
                    <a:pt x="4286" y="151"/>
                  </a:cubicBezTo>
                  <a:cubicBezTo>
                    <a:pt x="3885" y="276"/>
                    <a:pt x="3484" y="376"/>
                    <a:pt x="3083" y="426"/>
                  </a:cubicBezTo>
                  <a:cubicBezTo>
                    <a:pt x="2908" y="477"/>
                    <a:pt x="2733" y="552"/>
                    <a:pt x="2557" y="602"/>
                  </a:cubicBezTo>
                  <a:lnTo>
                    <a:pt x="2457" y="577"/>
                  </a:lnTo>
                  <a:cubicBezTo>
                    <a:pt x="2106" y="652"/>
                    <a:pt x="1755" y="727"/>
                    <a:pt x="1379" y="802"/>
                  </a:cubicBezTo>
                  <a:cubicBezTo>
                    <a:pt x="1229" y="853"/>
                    <a:pt x="1078" y="903"/>
                    <a:pt x="928" y="953"/>
                  </a:cubicBezTo>
                  <a:cubicBezTo>
                    <a:pt x="702" y="1003"/>
                    <a:pt x="502" y="1053"/>
                    <a:pt x="276" y="1103"/>
                  </a:cubicBezTo>
                  <a:cubicBezTo>
                    <a:pt x="1" y="1579"/>
                    <a:pt x="377" y="2081"/>
                    <a:pt x="502" y="2557"/>
                  </a:cubicBezTo>
                  <a:cubicBezTo>
                    <a:pt x="1078" y="4261"/>
                    <a:pt x="1655" y="5965"/>
                    <a:pt x="2306" y="7645"/>
                  </a:cubicBezTo>
                  <a:cubicBezTo>
                    <a:pt x="2396" y="7712"/>
                    <a:pt x="2305" y="7982"/>
                    <a:pt x="2394" y="7982"/>
                  </a:cubicBezTo>
                  <a:cubicBezTo>
                    <a:pt x="2404" y="7982"/>
                    <a:pt x="2416" y="7978"/>
                    <a:pt x="2432" y="7970"/>
                  </a:cubicBezTo>
                  <a:cubicBezTo>
                    <a:pt x="2659" y="7838"/>
                    <a:pt x="2943" y="7734"/>
                    <a:pt x="3219" y="7734"/>
                  </a:cubicBezTo>
                  <a:cubicBezTo>
                    <a:pt x="3309" y="7734"/>
                    <a:pt x="3398" y="7745"/>
                    <a:pt x="3484" y="7770"/>
                  </a:cubicBezTo>
                  <a:lnTo>
                    <a:pt x="3560" y="7795"/>
                  </a:lnTo>
                  <a:cubicBezTo>
                    <a:pt x="3610" y="7043"/>
                    <a:pt x="3936" y="6341"/>
                    <a:pt x="4036" y="5614"/>
                  </a:cubicBezTo>
                  <a:cubicBezTo>
                    <a:pt x="4186" y="5113"/>
                    <a:pt x="4362" y="4612"/>
                    <a:pt x="4462" y="4086"/>
                  </a:cubicBezTo>
                  <a:cubicBezTo>
                    <a:pt x="4512" y="3835"/>
                    <a:pt x="4637" y="3584"/>
                    <a:pt x="4637" y="3309"/>
                  </a:cubicBezTo>
                  <a:cubicBezTo>
                    <a:pt x="4712" y="3133"/>
                    <a:pt x="4788" y="2983"/>
                    <a:pt x="4763" y="2782"/>
                  </a:cubicBezTo>
                  <a:lnTo>
                    <a:pt x="4863" y="2782"/>
                  </a:lnTo>
                  <a:cubicBezTo>
                    <a:pt x="4913" y="2331"/>
                    <a:pt x="5088" y="1855"/>
                    <a:pt x="5139" y="1404"/>
                  </a:cubicBezTo>
                  <a:cubicBezTo>
                    <a:pt x="5314" y="953"/>
                    <a:pt x="5364" y="452"/>
                    <a:pt x="5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1"/>
            <p:cNvSpPr/>
            <p:nvPr/>
          </p:nvSpPr>
          <p:spPr>
            <a:xfrm>
              <a:off x="1511425" y="2951775"/>
              <a:ext cx="267550" cy="248775"/>
            </a:xfrm>
            <a:custGeom>
              <a:rect b="b" l="l" r="r" t="t"/>
              <a:pathLst>
                <a:path extrusionOk="0" h="9951" w="10702">
                  <a:moveTo>
                    <a:pt x="9324" y="1"/>
                  </a:moveTo>
                  <a:lnTo>
                    <a:pt x="9248" y="26"/>
                  </a:lnTo>
                  <a:cubicBezTo>
                    <a:pt x="9023" y="1079"/>
                    <a:pt x="7945" y="1530"/>
                    <a:pt x="7093" y="1981"/>
                  </a:cubicBezTo>
                  <a:cubicBezTo>
                    <a:pt x="6617" y="2131"/>
                    <a:pt x="6141" y="2307"/>
                    <a:pt x="5639" y="2432"/>
                  </a:cubicBezTo>
                  <a:cubicBezTo>
                    <a:pt x="5439" y="2507"/>
                    <a:pt x="5263" y="2557"/>
                    <a:pt x="5088" y="2633"/>
                  </a:cubicBezTo>
                  <a:cubicBezTo>
                    <a:pt x="4762" y="2658"/>
                    <a:pt x="4436" y="2708"/>
                    <a:pt x="4136" y="2758"/>
                  </a:cubicBezTo>
                  <a:lnTo>
                    <a:pt x="4035" y="2758"/>
                  </a:lnTo>
                  <a:cubicBezTo>
                    <a:pt x="3910" y="2783"/>
                    <a:pt x="3785" y="2783"/>
                    <a:pt x="3659" y="2808"/>
                  </a:cubicBezTo>
                  <a:cubicBezTo>
                    <a:pt x="3534" y="2808"/>
                    <a:pt x="3409" y="2833"/>
                    <a:pt x="3283" y="2833"/>
                  </a:cubicBezTo>
                  <a:cubicBezTo>
                    <a:pt x="3108" y="2833"/>
                    <a:pt x="2757" y="2808"/>
                    <a:pt x="2582" y="2808"/>
                  </a:cubicBezTo>
                  <a:lnTo>
                    <a:pt x="2080" y="2833"/>
                  </a:lnTo>
                  <a:cubicBezTo>
                    <a:pt x="1629" y="2708"/>
                    <a:pt x="752" y="2883"/>
                    <a:pt x="777" y="2206"/>
                  </a:cubicBezTo>
                  <a:lnTo>
                    <a:pt x="777" y="2206"/>
                  </a:lnTo>
                  <a:cubicBezTo>
                    <a:pt x="663" y="2248"/>
                    <a:pt x="549" y="2272"/>
                    <a:pt x="438" y="2272"/>
                  </a:cubicBezTo>
                  <a:cubicBezTo>
                    <a:pt x="282" y="2272"/>
                    <a:pt x="132" y="2224"/>
                    <a:pt x="0" y="2106"/>
                  </a:cubicBezTo>
                  <a:lnTo>
                    <a:pt x="0" y="2106"/>
                  </a:lnTo>
                  <a:cubicBezTo>
                    <a:pt x="0" y="2257"/>
                    <a:pt x="50" y="2382"/>
                    <a:pt x="100" y="2507"/>
                  </a:cubicBezTo>
                  <a:cubicBezTo>
                    <a:pt x="276" y="3409"/>
                    <a:pt x="577" y="4262"/>
                    <a:pt x="827" y="5139"/>
                  </a:cubicBezTo>
                  <a:cubicBezTo>
                    <a:pt x="877" y="5615"/>
                    <a:pt x="1053" y="6066"/>
                    <a:pt x="1103" y="6517"/>
                  </a:cubicBezTo>
                  <a:lnTo>
                    <a:pt x="1203" y="6542"/>
                  </a:lnTo>
                  <a:cubicBezTo>
                    <a:pt x="1153" y="6718"/>
                    <a:pt x="1178" y="6818"/>
                    <a:pt x="1303" y="6868"/>
                  </a:cubicBezTo>
                  <a:cubicBezTo>
                    <a:pt x="1228" y="7269"/>
                    <a:pt x="1604" y="7620"/>
                    <a:pt x="1504" y="8046"/>
                  </a:cubicBezTo>
                  <a:lnTo>
                    <a:pt x="1579" y="8021"/>
                  </a:lnTo>
                  <a:cubicBezTo>
                    <a:pt x="1755" y="8673"/>
                    <a:pt x="1880" y="9324"/>
                    <a:pt x="2105" y="9951"/>
                  </a:cubicBezTo>
                  <a:cubicBezTo>
                    <a:pt x="2306" y="9926"/>
                    <a:pt x="2506" y="9876"/>
                    <a:pt x="2707" y="9826"/>
                  </a:cubicBezTo>
                  <a:cubicBezTo>
                    <a:pt x="3033" y="9750"/>
                    <a:pt x="3359" y="9650"/>
                    <a:pt x="3684" y="9550"/>
                  </a:cubicBezTo>
                  <a:cubicBezTo>
                    <a:pt x="3860" y="9500"/>
                    <a:pt x="4035" y="9450"/>
                    <a:pt x="4211" y="9450"/>
                  </a:cubicBezTo>
                  <a:cubicBezTo>
                    <a:pt x="4411" y="9450"/>
                    <a:pt x="4612" y="9450"/>
                    <a:pt x="4687" y="9224"/>
                  </a:cubicBezTo>
                  <a:cubicBezTo>
                    <a:pt x="4963" y="9224"/>
                    <a:pt x="5238" y="9149"/>
                    <a:pt x="5514" y="9049"/>
                  </a:cubicBezTo>
                  <a:cubicBezTo>
                    <a:pt x="6241" y="8873"/>
                    <a:pt x="7018" y="8723"/>
                    <a:pt x="7745" y="8447"/>
                  </a:cubicBezTo>
                  <a:cubicBezTo>
                    <a:pt x="8547" y="8322"/>
                    <a:pt x="9349" y="8046"/>
                    <a:pt x="10151" y="7821"/>
                  </a:cubicBezTo>
                  <a:cubicBezTo>
                    <a:pt x="10326" y="7795"/>
                    <a:pt x="10527" y="7745"/>
                    <a:pt x="10702" y="7720"/>
                  </a:cubicBezTo>
                  <a:cubicBezTo>
                    <a:pt x="10652" y="6743"/>
                    <a:pt x="10326" y="5790"/>
                    <a:pt x="10201" y="4813"/>
                  </a:cubicBezTo>
                  <a:cubicBezTo>
                    <a:pt x="10000" y="3785"/>
                    <a:pt x="9825" y="2733"/>
                    <a:pt x="9599" y="1705"/>
                  </a:cubicBezTo>
                  <a:cubicBezTo>
                    <a:pt x="9549" y="1129"/>
                    <a:pt x="9324" y="577"/>
                    <a:pt x="93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1"/>
            <p:cNvSpPr/>
            <p:nvPr/>
          </p:nvSpPr>
          <p:spPr>
            <a:xfrm>
              <a:off x="1583475" y="3170225"/>
              <a:ext cx="207725" cy="60400"/>
            </a:xfrm>
            <a:custGeom>
              <a:rect b="b" l="l" r="r" t="t"/>
              <a:pathLst>
                <a:path extrusionOk="0" h="2416" w="8309">
                  <a:moveTo>
                    <a:pt x="8118" y="0"/>
                  </a:moveTo>
                  <a:cubicBezTo>
                    <a:pt x="8104" y="0"/>
                    <a:pt x="8089" y="3"/>
                    <a:pt x="8071" y="10"/>
                  </a:cubicBezTo>
                  <a:cubicBezTo>
                    <a:pt x="8046" y="60"/>
                    <a:pt x="8020" y="135"/>
                    <a:pt x="8020" y="185"/>
                  </a:cubicBezTo>
                  <a:cubicBezTo>
                    <a:pt x="7294" y="336"/>
                    <a:pt x="6542" y="361"/>
                    <a:pt x="5815" y="561"/>
                  </a:cubicBezTo>
                  <a:cubicBezTo>
                    <a:pt x="5264" y="662"/>
                    <a:pt x="4687" y="737"/>
                    <a:pt x="4111" y="862"/>
                  </a:cubicBezTo>
                  <a:cubicBezTo>
                    <a:pt x="3284" y="1012"/>
                    <a:pt x="2457" y="1188"/>
                    <a:pt x="1655" y="1338"/>
                  </a:cubicBezTo>
                  <a:cubicBezTo>
                    <a:pt x="1103" y="1489"/>
                    <a:pt x="527" y="1589"/>
                    <a:pt x="0" y="1764"/>
                  </a:cubicBezTo>
                  <a:cubicBezTo>
                    <a:pt x="16" y="1763"/>
                    <a:pt x="32" y="1763"/>
                    <a:pt x="47" y="1763"/>
                  </a:cubicBezTo>
                  <a:cubicBezTo>
                    <a:pt x="425" y="1763"/>
                    <a:pt x="708" y="2055"/>
                    <a:pt x="853" y="2416"/>
                  </a:cubicBezTo>
                  <a:cubicBezTo>
                    <a:pt x="903" y="2416"/>
                    <a:pt x="1053" y="2391"/>
                    <a:pt x="1128" y="2366"/>
                  </a:cubicBezTo>
                  <a:cubicBezTo>
                    <a:pt x="1228" y="2341"/>
                    <a:pt x="1304" y="2316"/>
                    <a:pt x="1404" y="2316"/>
                  </a:cubicBezTo>
                  <a:cubicBezTo>
                    <a:pt x="1730" y="2240"/>
                    <a:pt x="2081" y="2140"/>
                    <a:pt x="2406" y="2065"/>
                  </a:cubicBezTo>
                  <a:cubicBezTo>
                    <a:pt x="2807" y="1940"/>
                    <a:pt x="3233" y="1865"/>
                    <a:pt x="3634" y="1814"/>
                  </a:cubicBezTo>
                  <a:cubicBezTo>
                    <a:pt x="4010" y="1689"/>
                    <a:pt x="4386" y="1589"/>
                    <a:pt x="4762" y="1514"/>
                  </a:cubicBezTo>
                  <a:cubicBezTo>
                    <a:pt x="4963" y="1489"/>
                    <a:pt x="5138" y="1438"/>
                    <a:pt x="5339" y="1413"/>
                  </a:cubicBezTo>
                  <a:cubicBezTo>
                    <a:pt x="5665" y="1313"/>
                    <a:pt x="6015" y="1263"/>
                    <a:pt x="6341" y="1138"/>
                  </a:cubicBezTo>
                  <a:cubicBezTo>
                    <a:pt x="6467" y="1113"/>
                    <a:pt x="6592" y="1088"/>
                    <a:pt x="6717" y="1063"/>
                  </a:cubicBezTo>
                  <a:cubicBezTo>
                    <a:pt x="6893" y="1012"/>
                    <a:pt x="7043" y="962"/>
                    <a:pt x="7218" y="962"/>
                  </a:cubicBezTo>
                  <a:cubicBezTo>
                    <a:pt x="7544" y="887"/>
                    <a:pt x="7870" y="812"/>
                    <a:pt x="8221" y="812"/>
                  </a:cubicBezTo>
                  <a:cubicBezTo>
                    <a:pt x="8057" y="625"/>
                    <a:pt x="8309" y="0"/>
                    <a:pt x="8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1"/>
            <p:cNvSpPr/>
            <p:nvPr/>
          </p:nvSpPr>
          <p:spPr>
            <a:xfrm>
              <a:off x="1564050" y="3144775"/>
              <a:ext cx="221200" cy="75200"/>
            </a:xfrm>
            <a:custGeom>
              <a:rect b="b" l="l" r="r" t="t"/>
              <a:pathLst>
                <a:path extrusionOk="0" h="3008" w="8848">
                  <a:moveTo>
                    <a:pt x="8597" y="0"/>
                  </a:moveTo>
                  <a:cubicBezTo>
                    <a:pt x="8422" y="25"/>
                    <a:pt x="8221" y="75"/>
                    <a:pt x="8046" y="101"/>
                  </a:cubicBezTo>
                  <a:cubicBezTo>
                    <a:pt x="7244" y="326"/>
                    <a:pt x="6442" y="602"/>
                    <a:pt x="5640" y="727"/>
                  </a:cubicBezTo>
                  <a:cubicBezTo>
                    <a:pt x="4913" y="1003"/>
                    <a:pt x="4136" y="1153"/>
                    <a:pt x="3409" y="1329"/>
                  </a:cubicBezTo>
                  <a:cubicBezTo>
                    <a:pt x="3133" y="1429"/>
                    <a:pt x="2858" y="1504"/>
                    <a:pt x="2582" y="1504"/>
                  </a:cubicBezTo>
                  <a:cubicBezTo>
                    <a:pt x="2507" y="1730"/>
                    <a:pt x="2306" y="1730"/>
                    <a:pt x="2106" y="1730"/>
                  </a:cubicBezTo>
                  <a:cubicBezTo>
                    <a:pt x="1930" y="1730"/>
                    <a:pt x="1755" y="1780"/>
                    <a:pt x="1579" y="1830"/>
                  </a:cubicBezTo>
                  <a:cubicBezTo>
                    <a:pt x="1254" y="1930"/>
                    <a:pt x="928" y="2030"/>
                    <a:pt x="602" y="2106"/>
                  </a:cubicBezTo>
                  <a:cubicBezTo>
                    <a:pt x="401" y="2156"/>
                    <a:pt x="201" y="2206"/>
                    <a:pt x="0" y="2231"/>
                  </a:cubicBezTo>
                  <a:cubicBezTo>
                    <a:pt x="51" y="2507"/>
                    <a:pt x="126" y="2757"/>
                    <a:pt x="201" y="3008"/>
                  </a:cubicBezTo>
                  <a:cubicBezTo>
                    <a:pt x="401" y="2933"/>
                    <a:pt x="577" y="2832"/>
                    <a:pt x="777" y="2782"/>
                  </a:cubicBezTo>
                  <a:cubicBezTo>
                    <a:pt x="1304" y="2607"/>
                    <a:pt x="1880" y="2507"/>
                    <a:pt x="2432" y="2356"/>
                  </a:cubicBezTo>
                  <a:cubicBezTo>
                    <a:pt x="3234" y="2206"/>
                    <a:pt x="4061" y="2030"/>
                    <a:pt x="4888" y="1880"/>
                  </a:cubicBezTo>
                  <a:cubicBezTo>
                    <a:pt x="5464" y="1755"/>
                    <a:pt x="6041" y="1680"/>
                    <a:pt x="6592" y="1579"/>
                  </a:cubicBezTo>
                  <a:cubicBezTo>
                    <a:pt x="7319" y="1379"/>
                    <a:pt x="8071" y="1354"/>
                    <a:pt x="8797" y="1203"/>
                  </a:cubicBezTo>
                  <a:cubicBezTo>
                    <a:pt x="8797" y="1153"/>
                    <a:pt x="8823" y="1078"/>
                    <a:pt x="8848" y="1028"/>
                  </a:cubicBezTo>
                  <a:cubicBezTo>
                    <a:pt x="8797" y="702"/>
                    <a:pt x="8797" y="301"/>
                    <a:pt x="85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1"/>
            <p:cNvSpPr/>
            <p:nvPr/>
          </p:nvSpPr>
          <p:spPr>
            <a:xfrm>
              <a:off x="1763925" y="3190500"/>
              <a:ext cx="174825" cy="825850"/>
            </a:xfrm>
            <a:custGeom>
              <a:rect b="b" l="l" r="r" t="t"/>
              <a:pathLst>
                <a:path extrusionOk="0" h="33034" w="6993">
                  <a:moveTo>
                    <a:pt x="1003" y="1"/>
                  </a:moveTo>
                  <a:cubicBezTo>
                    <a:pt x="652" y="1"/>
                    <a:pt x="326" y="76"/>
                    <a:pt x="0" y="151"/>
                  </a:cubicBezTo>
                  <a:cubicBezTo>
                    <a:pt x="376" y="4537"/>
                    <a:pt x="1379" y="8823"/>
                    <a:pt x="2281" y="13109"/>
                  </a:cubicBezTo>
                  <a:cubicBezTo>
                    <a:pt x="3083" y="16693"/>
                    <a:pt x="3610" y="20327"/>
                    <a:pt x="4286" y="23936"/>
                  </a:cubicBezTo>
                  <a:cubicBezTo>
                    <a:pt x="4687" y="25816"/>
                    <a:pt x="4963" y="27720"/>
                    <a:pt x="5214" y="29600"/>
                  </a:cubicBezTo>
                  <a:cubicBezTo>
                    <a:pt x="5389" y="30753"/>
                    <a:pt x="5715" y="31856"/>
                    <a:pt x="5865" y="32984"/>
                  </a:cubicBezTo>
                  <a:cubicBezTo>
                    <a:pt x="5915" y="33009"/>
                    <a:pt x="6016" y="33034"/>
                    <a:pt x="6041" y="33034"/>
                  </a:cubicBezTo>
                  <a:cubicBezTo>
                    <a:pt x="6291" y="33009"/>
                    <a:pt x="6517" y="32958"/>
                    <a:pt x="6742" y="32933"/>
                  </a:cubicBezTo>
                  <a:cubicBezTo>
                    <a:pt x="6993" y="32608"/>
                    <a:pt x="6692" y="32156"/>
                    <a:pt x="6692" y="31856"/>
                  </a:cubicBezTo>
                  <a:cubicBezTo>
                    <a:pt x="4938" y="21204"/>
                    <a:pt x="2933" y="10602"/>
                    <a:pt x="10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1"/>
            <p:cNvSpPr/>
            <p:nvPr/>
          </p:nvSpPr>
          <p:spPr>
            <a:xfrm>
              <a:off x="1751400" y="3194275"/>
              <a:ext cx="163550" cy="832725"/>
            </a:xfrm>
            <a:custGeom>
              <a:rect b="b" l="l" r="r" t="t"/>
              <a:pathLst>
                <a:path extrusionOk="0" h="33309" w="6542">
                  <a:moveTo>
                    <a:pt x="501" y="0"/>
                  </a:moveTo>
                  <a:cubicBezTo>
                    <a:pt x="326" y="0"/>
                    <a:pt x="176" y="50"/>
                    <a:pt x="0" y="101"/>
                  </a:cubicBezTo>
                  <a:cubicBezTo>
                    <a:pt x="276" y="126"/>
                    <a:pt x="276" y="451"/>
                    <a:pt x="326" y="652"/>
                  </a:cubicBezTo>
                  <a:cubicBezTo>
                    <a:pt x="652" y="4837"/>
                    <a:pt x="1654" y="8948"/>
                    <a:pt x="2481" y="13058"/>
                  </a:cubicBezTo>
                  <a:cubicBezTo>
                    <a:pt x="3058" y="15690"/>
                    <a:pt x="3534" y="18321"/>
                    <a:pt x="3985" y="20978"/>
                  </a:cubicBezTo>
                  <a:cubicBezTo>
                    <a:pt x="4512" y="23710"/>
                    <a:pt x="5063" y="26442"/>
                    <a:pt x="5389" y="29198"/>
                  </a:cubicBezTo>
                  <a:cubicBezTo>
                    <a:pt x="5539" y="30477"/>
                    <a:pt x="5965" y="31680"/>
                    <a:pt x="6065" y="32933"/>
                  </a:cubicBezTo>
                  <a:cubicBezTo>
                    <a:pt x="6141" y="33058"/>
                    <a:pt x="6191" y="33183"/>
                    <a:pt x="6266" y="33309"/>
                  </a:cubicBezTo>
                  <a:cubicBezTo>
                    <a:pt x="6366" y="33158"/>
                    <a:pt x="6416" y="32983"/>
                    <a:pt x="6542" y="32883"/>
                  </a:cubicBezTo>
                  <a:cubicBezTo>
                    <a:pt x="6517" y="32883"/>
                    <a:pt x="6416" y="32858"/>
                    <a:pt x="6366" y="32833"/>
                  </a:cubicBezTo>
                  <a:cubicBezTo>
                    <a:pt x="6216" y="31705"/>
                    <a:pt x="5890" y="30602"/>
                    <a:pt x="5715" y="29449"/>
                  </a:cubicBezTo>
                  <a:cubicBezTo>
                    <a:pt x="5464" y="27569"/>
                    <a:pt x="5188" y="25665"/>
                    <a:pt x="4787" y="23785"/>
                  </a:cubicBezTo>
                  <a:cubicBezTo>
                    <a:pt x="4111" y="20176"/>
                    <a:pt x="3584" y="16542"/>
                    <a:pt x="2782" y="12958"/>
                  </a:cubicBezTo>
                  <a:cubicBezTo>
                    <a:pt x="1880" y="8672"/>
                    <a:pt x="877" y="4386"/>
                    <a:pt x="5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1"/>
            <p:cNvSpPr/>
            <p:nvPr/>
          </p:nvSpPr>
          <p:spPr>
            <a:xfrm>
              <a:off x="1696325" y="3212375"/>
              <a:ext cx="176650" cy="816500"/>
            </a:xfrm>
            <a:custGeom>
              <a:rect b="b" l="l" r="r" t="t"/>
              <a:pathLst>
                <a:path extrusionOk="0" h="32660" w="7066">
                  <a:moveTo>
                    <a:pt x="162" y="1"/>
                  </a:moveTo>
                  <a:cubicBezTo>
                    <a:pt x="1" y="1"/>
                    <a:pt x="24" y="163"/>
                    <a:pt x="48" y="304"/>
                  </a:cubicBezTo>
                  <a:cubicBezTo>
                    <a:pt x="2128" y="11031"/>
                    <a:pt x="4384" y="21733"/>
                    <a:pt x="6489" y="32459"/>
                  </a:cubicBezTo>
                  <a:cubicBezTo>
                    <a:pt x="6489" y="32510"/>
                    <a:pt x="6464" y="32610"/>
                    <a:pt x="6439" y="32635"/>
                  </a:cubicBezTo>
                  <a:lnTo>
                    <a:pt x="6539" y="32660"/>
                  </a:lnTo>
                  <a:cubicBezTo>
                    <a:pt x="6715" y="32610"/>
                    <a:pt x="6890" y="32535"/>
                    <a:pt x="7065" y="32484"/>
                  </a:cubicBezTo>
                  <a:lnTo>
                    <a:pt x="7065" y="32484"/>
                  </a:lnTo>
                  <a:cubicBezTo>
                    <a:pt x="7050" y="32486"/>
                    <a:pt x="7035" y="32486"/>
                    <a:pt x="7021" y="32486"/>
                  </a:cubicBezTo>
                  <a:cubicBezTo>
                    <a:pt x="6760" y="32486"/>
                    <a:pt x="6713" y="32271"/>
                    <a:pt x="6689" y="32033"/>
                  </a:cubicBezTo>
                  <a:cubicBezTo>
                    <a:pt x="6314" y="30129"/>
                    <a:pt x="5938" y="28224"/>
                    <a:pt x="5562" y="26294"/>
                  </a:cubicBezTo>
                  <a:cubicBezTo>
                    <a:pt x="5511" y="26068"/>
                    <a:pt x="5461" y="25843"/>
                    <a:pt x="5411" y="25617"/>
                  </a:cubicBezTo>
                  <a:cubicBezTo>
                    <a:pt x="5085" y="24013"/>
                    <a:pt x="4760" y="22384"/>
                    <a:pt x="4459" y="20780"/>
                  </a:cubicBezTo>
                  <a:cubicBezTo>
                    <a:pt x="4434" y="20705"/>
                    <a:pt x="4434" y="20605"/>
                    <a:pt x="4409" y="20555"/>
                  </a:cubicBezTo>
                  <a:cubicBezTo>
                    <a:pt x="3105" y="14189"/>
                    <a:pt x="1877" y="7848"/>
                    <a:pt x="574" y="1482"/>
                  </a:cubicBezTo>
                  <a:cubicBezTo>
                    <a:pt x="449" y="981"/>
                    <a:pt x="399" y="479"/>
                    <a:pt x="198" y="3"/>
                  </a:cubicBezTo>
                  <a:cubicBezTo>
                    <a:pt x="185" y="1"/>
                    <a:pt x="173" y="1"/>
                    <a:pt x="1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1"/>
            <p:cNvSpPr/>
            <p:nvPr/>
          </p:nvSpPr>
          <p:spPr>
            <a:xfrm>
              <a:off x="1618550" y="3205550"/>
              <a:ext cx="240000" cy="828350"/>
            </a:xfrm>
            <a:custGeom>
              <a:rect b="b" l="l" r="r" t="t"/>
              <a:pathLst>
                <a:path extrusionOk="0" h="33134" w="9600">
                  <a:moveTo>
                    <a:pt x="3936" y="0"/>
                  </a:moveTo>
                  <a:cubicBezTo>
                    <a:pt x="3735" y="25"/>
                    <a:pt x="3560" y="76"/>
                    <a:pt x="3359" y="101"/>
                  </a:cubicBezTo>
                  <a:cubicBezTo>
                    <a:pt x="2983" y="176"/>
                    <a:pt x="2607" y="276"/>
                    <a:pt x="2231" y="401"/>
                  </a:cubicBezTo>
                  <a:cubicBezTo>
                    <a:pt x="1830" y="452"/>
                    <a:pt x="1404" y="527"/>
                    <a:pt x="1003" y="652"/>
                  </a:cubicBezTo>
                  <a:cubicBezTo>
                    <a:pt x="678" y="727"/>
                    <a:pt x="327" y="827"/>
                    <a:pt x="1" y="903"/>
                  </a:cubicBezTo>
                  <a:cubicBezTo>
                    <a:pt x="327" y="2131"/>
                    <a:pt x="678" y="3384"/>
                    <a:pt x="1003" y="4612"/>
                  </a:cubicBezTo>
                  <a:lnTo>
                    <a:pt x="1079" y="4913"/>
                  </a:lnTo>
                  <a:cubicBezTo>
                    <a:pt x="1254" y="5514"/>
                    <a:pt x="1404" y="6116"/>
                    <a:pt x="1580" y="6717"/>
                  </a:cubicBezTo>
                  <a:cubicBezTo>
                    <a:pt x="1605" y="6868"/>
                    <a:pt x="1655" y="7018"/>
                    <a:pt x="1705" y="7168"/>
                  </a:cubicBezTo>
                  <a:cubicBezTo>
                    <a:pt x="2758" y="11254"/>
                    <a:pt x="3861" y="15339"/>
                    <a:pt x="4863" y="19449"/>
                  </a:cubicBezTo>
                  <a:cubicBezTo>
                    <a:pt x="5314" y="20853"/>
                    <a:pt x="5565" y="22331"/>
                    <a:pt x="6016" y="23735"/>
                  </a:cubicBezTo>
                  <a:cubicBezTo>
                    <a:pt x="6793" y="26793"/>
                    <a:pt x="7595" y="29850"/>
                    <a:pt x="8397" y="32908"/>
                  </a:cubicBezTo>
                  <a:cubicBezTo>
                    <a:pt x="8422" y="32958"/>
                    <a:pt x="8472" y="33083"/>
                    <a:pt x="8472" y="33133"/>
                  </a:cubicBezTo>
                  <a:cubicBezTo>
                    <a:pt x="8848" y="33058"/>
                    <a:pt x="9199" y="32983"/>
                    <a:pt x="9550" y="32908"/>
                  </a:cubicBezTo>
                  <a:cubicBezTo>
                    <a:pt x="9575" y="32883"/>
                    <a:pt x="9600" y="32783"/>
                    <a:pt x="9600" y="32732"/>
                  </a:cubicBezTo>
                  <a:cubicBezTo>
                    <a:pt x="7495" y="22006"/>
                    <a:pt x="5239" y="11304"/>
                    <a:pt x="3159" y="577"/>
                  </a:cubicBezTo>
                  <a:cubicBezTo>
                    <a:pt x="3135" y="436"/>
                    <a:pt x="3112" y="274"/>
                    <a:pt x="3273" y="274"/>
                  </a:cubicBezTo>
                  <a:cubicBezTo>
                    <a:pt x="3284" y="274"/>
                    <a:pt x="3296" y="274"/>
                    <a:pt x="3309" y="276"/>
                  </a:cubicBezTo>
                  <a:cubicBezTo>
                    <a:pt x="3535" y="251"/>
                    <a:pt x="3735" y="226"/>
                    <a:pt x="3936" y="101"/>
                  </a:cubicBezTo>
                  <a:lnTo>
                    <a:pt x="393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1"/>
            <p:cNvSpPr/>
            <p:nvPr/>
          </p:nvSpPr>
          <p:spPr>
            <a:xfrm>
              <a:off x="1611675" y="3228100"/>
              <a:ext cx="46375" cy="148525"/>
            </a:xfrm>
            <a:custGeom>
              <a:rect b="b" l="l" r="r" t="t"/>
              <a:pathLst>
                <a:path extrusionOk="0" h="5941" w="1855">
                  <a:moveTo>
                    <a:pt x="276" y="1"/>
                  </a:moveTo>
                  <a:cubicBezTo>
                    <a:pt x="176" y="1"/>
                    <a:pt x="100" y="26"/>
                    <a:pt x="0" y="51"/>
                  </a:cubicBezTo>
                  <a:cubicBezTo>
                    <a:pt x="126" y="326"/>
                    <a:pt x="176" y="652"/>
                    <a:pt x="251" y="928"/>
                  </a:cubicBezTo>
                  <a:cubicBezTo>
                    <a:pt x="627" y="2607"/>
                    <a:pt x="1103" y="4261"/>
                    <a:pt x="1504" y="5941"/>
                  </a:cubicBezTo>
                  <a:cubicBezTo>
                    <a:pt x="1629" y="5890"/>
                    <a:pt x="1730" y="5865"/>
                    <a:pt x="1855" y="5815"/>
                  </a:cubicBezTo>
                  <a:cubicBezTo>
                    <a:pt x="1679" y="5214"/>
                    <a:pt x="1529" y="4612"/>
                    <a:pt x="1354" y="4011"/>
                  </a:cubicBezTo>
                  <a:lnTo>
                    <a:pt x="1278" y="3710"/>
                  </a:lnTo>
                  <a:cubicBezTo>
                    <a:pt x="953" y="2482"/>
                    <a:pt x="602" y="1229"/>
                    <a:pt x="2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1"/>
            <p:cNvSpPr/>
            <p:nvPr/>
          </p:nvSpPr>
          <p:spPr>
            <a:xfrm>
              <a:off x="1569375" y="3235450"/>
              <a:ext cx="17875" cy="7725"/>
            </a:xfrm>
            <a:custGeom>
              <a:rect b="b" l="l" r="r" t="t"/>
              <a:pathLst>
                <a:path extrusionOk="0" h="309" w="715">
                  <a:moveTo>
                    <a:pt x="579" y="1"/>
                  </a:moveTo>
                  <a:cubicBezTo>
                    <a:pt x="338" y="1"/>
                    <a:pt x="0" y="205"/>
                    <a:pt x="289" y="308"/>
                  </a:cubicBezTo>
                  <a:cubicBezTo>
                    <a:pt x="414" y="208"/>
                    <a:pt x="564" y="108"/>
                    <a:pt x="715" y="32"/>
                  </a:cubicBezTo>
                  <a:cubicBezTo>
                    <a:pt x="679" y="10"/>
                    <a:pt x="631" y="1"/>
                    <a:pt x="579" y="1"/>
                  </a:cubicBezTo>
                  <a:close/>
                </a:path>
              </a:pathLst>
            </a:custGeom>
            <a:solidFill>
              <a:srgbClr val="779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1"/>
            <p:cNvSpPr/>
            <p:nvPr/>
          </p:nvSpPr>
          <p:spPr>
            <a:xfrm>
              <a:off x="1586600" y="3283250"/>
              <a:ext cx="9425" cy="14425"/>
            </a:xfrm>
            <a:custGeom>
              <a:rect b="b" l="l" r="r" t="t"/>
              <a:pathLst>
                <a:path extrusionOk="0" h="577" w="377">
                  <a:moveTo>
                    <a:pt x="1" y="0"/>
                  </a:moveTo>
                  <a:lnTo>
                    <a:pt x="1" y="0"/>
                  </a:lnTo>
                  <a:cubicBezTo>
                    <a:pt x="76" y="151"/>
                    <a:pt x="26" y="577"/>
                    <a:pt x="176" y="577"/>
                  </a:cubicBezTo>
                  <a:cubicBezTo>
                    <a:pt x="251" y="426"/>
                    <a:pt x="352" y="301"/>
                    <a:pt x="377" y="125"/>
                  </a:cubicBezTo>
                  <a:cubicBezTo>
                    <a:pt x="251" y="75"/>
                    <a:pt x="126" y="50"/>
                    <a:pt x="1" y="0"/>
                  </a:cubicBezTo>
                  <a:close/>
                </a:path>
              </a:pathLst>
            </a:custGeom>
            <a:solidFill>
              <a:srgbClr val="6A84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1"/>
            <p:cNvSpPr/>
            <p:nvPr/>
          </p:nvSpPr>
          <p:spPr>
            <a:xfrm>
              <a:off x="1648625" y="3373475"/>
              <a:ext cx="91525" cy="319825"/>
            </a:xfrm>
            <a:custGeom>
              <a:rect b="b" l="l" r="r" t="t"/>
              <a:pathLst>
                <a:path extrusionOk="0" h="12793" w="3661">
                  <a:moveTo>
                    <a:pt x="377" y="0"/>
                  </a:moveTo>
                  <a:cubicBezTo>
                    <a:pt x="252" y="50"/>
                    <a:pt x="151" y="75"/>
                    <a:pt x="26" y="126"/>
                  </a:cubicBezTo>
                  <a:cubicBezTo>
                    <a:pt x="26" y="151"/>
                    <a:pt x="26" y="251"/>
                    <a:pt x="1" y="276"/>
                  </a:cubicBezTo>
                  <a:cubicBezTo>
                    <a:pt x="502" y="1554"/>
                    <a:pt x="678" y="2933"/>
                    <a:pt x="1104" y="4236"/>
                  </a:cubicBezTo>
                  <a:cubicBezTo>
                    <a:pt x="1730" y="6867"/>
                    <a:pt x="2557" y="9474"/>
                    <a:pt x="3134" y="12131"/>
                  </a:cubicBezTo>
                  <a:cubicBezTo>
                    <a:pt x="3209" y="12331"/>
                    <a:pt x="3284" y="12557"/>
                    <a:pt x="3334" y="12757"/>
                  </a:cubicBezTo>
                  <a:cubicBezTo>
                    <a:pt x="3391" y="12780"/>
                    <a:pt x="3442" y="12792"/>
                    <a:pt x="3490" y="12792"/>
                  </a:cubicBezTo>
                  <a:cubicBezTo>
                    <a:pt x="3550" y="12792"/>
                    <a:pt x="3605" y="12774"/>
                    <a:pt x="3660" y="12732"/>
                  </a:cubicBezTo>
                  <a:cubicBezTo>
                    <a:pt x="2658" y="8622"/>
                    <a:pt x="1555" y="4537"/>
                    <a:pt x="502" y="451"/>
                  </a:cubicBezTo>
                  <a:cubicBezTo>
                    <a:pt x="452" y="301"/>
                    <a:pt x="402" y="151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1"/>
            <p:cNvSpPr/>
            <p:nvPr/>
          </p:nvSpPr>
          <p:spPr>
            <a:xfrm>
              <a:off x="1731975" y="3691775"/>
              <a:ext cx="96500" cy="339000"/>
            </a:xfrm>
            <a:custGeom>
              <a:rect b="b" l="l" r="r" t="t"/>
              <a:pathLst>
                <a:path extrusionOk="0" h="13560" w="3860">
                  <a:moveTo>
                    <a:pt x="326" y="0"/>
                  </a:moveTo>
                  <a:cubicBezTo>
                    <a:pt x="271" y="42"/>
                    <a:pt x="216" y="60"/>
                    <a:pt x="156" y="60"/>
                  </a:cubicBezTo>
                  <a:cubicBezTo>
                    <a:pt x="108" y="60"/>
                    <a:pt x="57" y="48"/>
                    <a:pt x="0" y="25"/>
                  </a:cubicBezTo>
                  <a:lnTo>
                    <a:pt x="0" y="25"/>
                  </a:lnTo>
                  <a:cubicBezTo>
                    <a:pt x="1178" y="4461"/>
                    <a:pt x="2356" y="8922"/>
                    <a:pt x="3509" y="13359"/>
                  </a:cubicBezTo>
                  <a:cubicBezTo>
                    <a:pt x="3482" y="13505"/>
                    <a:pt x="3548" y="13560"/>
                    <a:pt x="3634" y="13560"/>
                  </a:cubicBezTo>
                  <a:cubicBezTo>
                    <a:pt x="3710" y="13560"/>
                    <a:pt x="3801" y="13517"/>
                    <a:pt x="3860" y="13459"/>
                  </a:cubicBezTo>
                  <a:cubicBezTo>
                    <a:pt x="3058" y="10401"/>
                    <a:pt x="2256" y="7344"/>
                    <a:pt x="1479" y="4286"/>
                  </a:cubicBezTo>
                  <a:cubicBezTo>
                    <a:pt x="1028" y="2882"/>
                    <a:pt x="777" y="1404"/>
                    <a:pt x="3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1"/>
            <p:cNvSpPr/>
            <p:nvPr/>
          </p:nvSpPr>
          <p:spPr>
            <a:xfrm>
              <a:off x="1701275" y="3196775"/>
              <a:ext cx="201775" cy="827775"/>
            </a:xfrm>
            <a:custGeom>
              <a:rect b="b" l="l" r="r" t="t"/>
              <a:pathLst>
                <a:path extrusionOk="0" h="33111" w="8071">
                  <a:moveTo>
                    <a:pt x="2005" y="1"/>
                  </a:moveTo>
                  <a:cubicBezTo>
                    <a:pt x="1880" y="26"/>
                    <a:pt x="1755" y="51"/>
                    <a:pt x="1629" y="76"/>
                  </a:cubicBezTo>
                  <a:cubicBezTo>
                    <a:pt x="1303" y="201"/>
                    <a:pt x="953" y="251"/>
                    <a:pt x="627" y="351"/>
                  </a:cubicBezTo>
                  <a:lnTo>
                    <a:pt x="627" y="452"/>
                  </a:lnTo>
                  <a:cubicBezTo>
                    <a:pt x="426" y="577"/>
                    <a:pt x="226" y="602"/>
                    <a:pt x="0" y="627"/>
                  </a:cubicBezTo>
                  <a:cubicBezTo>
                    <a:pt x="201" y="1103"/>
                    <a:pt x="251" y="1605"/>
                    <a:pt x="376" y="2106"/>
                  </a:cubicBezTo>
                  <a:cubicBezTo>
                    <a:pt x="1679" y="8472"/>
                    <a:pt x="2907" y="14813"/>
                    <a:pt x="4211" y="21179"/>
                  </a:cubicBezTo>
                  <a:cubicBezTo>
                    <a:pt x="4236" y="21229"/>
                    <a:pt x="4236" y="21329"/>
                    <a:pt x="4261" y="21404"/>
                  </a:cubicBezTo>
                  <a:cubicBezTo>
                    <a:pt x="4562" y="23008"/>
                    <a:pt x="4887" y="24637"/>
                    <a:pt x="5213" y="26241"/>
                  </a:cubicBezTo>
                  <a:cubicBezTo>
                    <a:pt x="5263" y="26467"/>
                    <a:pt x="5313" y="26692"/>
                    <a:pt x="5364" y="26918"/>
                  </a:cubicBezTo>
                  <a:cubicBezTo>
                    <a:pt x="5740" y="28848"/>
                    <a:pt x="6116" y="30753"/>
                    <a:pt x="6491" y="32657"/>
                  </a:cubicBezTo>
                  <a:cubicBezTo>
                    <a:pt x="6515" y="32895"/>
                    <a:pt x="6562" y="33110"/>
                    <a:pt x="6823" y="33110"/>
                  </a:cubicBezTo>
                  <a:cubicBezTo>
                    <a:pt x="6837" y="33110"/>
                    <a:pt x="6852" y="33110"/>
                    <a:pt x="6867" y="33108"/>
                  </a:cubicBezTo>
                  <a:cubicBezTo>
                    <a:pt x="7268" y="33058"/>
                    <a:pt x="7669" y="32958"/>
                    <a:pt x="8070" y="32833"/>
                  </a:cubicBezTo>
                  <a:cubicBezTo>
                    <a:pt x="7970" y="31580"/>
                    <a:pt x="7544" y="30377"/>
                    <a:pt x="7394" y="29098"/>
                  </a:cubicBezTo>
                  <a:cubicBezTo>
                    <a:pt x="7068" y="26342"/>
                    <a:pt x="6517" y="23610"/>
                    <a:pt x="5990" y="20878"/>
                  </a:cubicBezTo>
                  <a:cubicBezTo>
                    <a:pt x="5539" y="18221"/>
                    <a:pt x="5063" y="15590"/>
                    <a:pt x="4486" y="12958"/>
                  </a:cubicBezTo>
                  <a:cubicBezTo>
                    <a:pt x="3659" y="8848"/>
                    <a:pt x="2657" y="4737"/>
                    <a:pt x="2331" y="552"/>
                  </a:cubicBezTo>
                  <a:cubicBezTo>
                    <a:pt x="2281" y="351"/>
                    <a:pt x="2281" y="26"/>
                    <a:pt x="20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1"/>
            <p:cNvSpPr/>
            <p:nvPr/>
          </p:nvSpPr>
          <p:spPr>
            <a:xfrm>
              <a:off x="1856650" y="4207175"/>
              <a:ext cx="26350" cy="34550"/>
            </a:xfrm>
            <a:custGeom>
              <a:rect b="b" l="l" r="r" t="t"/>
              <a:pathLst>
                <a:path extrusionOk="0" h="1382" w="1054">
                  <a:moveTo>
                    <a:pt x="788" y="0"/>
                  </a:moveTo>
                  <a:cubicBezTo>
                    <a:pt x="512" y="0"/>
                    <a:pt x="228" y="104"/>
                    <a:pt x="1" y="236"/>
                  </a:cubicBezTo>
                  <a:cubicBezTo>
                    <a:pt x="76" y="587"/>
                    <a:pt x="352" y="863"/>
                    <a:pt x="251" y="1239"/>
                  </a:cubicBezTo>
                  <a:cubicBezTo>
                    <a:pt x="300" y="1352"/>
                    <a:pt x="380" y="1382"/>
                    <a:pt x="464" y="1382"/>
                  </a:cubicBezTo>
                  <a:cubicBezTo>
                    <a:pt x="511" y="1382"/>
                    <a:pt x="558" y="1373"/>
                    <a:pt x="602" y="1364"/>
                  </a:cubicBezTo>
                  <a:cubicBezTo>
                    <a:pt x="903" y="988"/>
                    <a:pt x="928" y="487"/>
                    <a:pt x="1053" y="36"/>
                  </a:cubicBezTo>
                  <a:cubicBezTo>
                    <a:pt x="967" y="11"/>
                    <a:pt x="878" y="0"/>
                    <a:pt x="7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2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8" name="Google Shape;1218;p2"/>
          <p:cNvSpPr txBox="1"/>
          <p:nvPr>
            <p:ph type="title"/>
          </p:nvPr>
        </p:nvSpPr>
        <p:spPr>
          <a:xfrm>
            <a:off x="1582650" y="1627275"/>
            <a:ext cx="2702700" cy="64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O que é trigonometria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19" name="Google Shape;1219;p2"/>
          <p:cNvSpPr txBox="1"/>
          <p:nvPr>
            <p:ph idx="2" type="title"/>
          </p:nvPr>
        </p:nvSpPr>
        <p:spPr>
          <a:xfrm>
            <a:off x="702450" y="1623225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>
                <a:solidFill>
                  <a:schemeClr val="accent4"/>
                </a:solidFill>
              </a:rPr>
              <a:t>01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220" name="Google Shape;1220;p2"/>
          <p:cNvSpPr txBox="1"/>
          <p:nvPr>
            <p:ph idx="3" type="title"/>
          </p:nvPr>
        </p:nvSpPr>
        <p:spPr>
          <a:xfrm>
            <a:off x="1582650" y="2977525"/>
            <a:ext cx="2702700" cy="88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Ciclo trigonométrico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21" name="Google Shape;1221;p2"/>
          <p:cNvSpPr txBox="1"/>
          <p:nvPr>
            <p:ph idx="5" type="title"/>
          </p:nvPr>
        </p:nvSpPr>
        <p:spPr>
          <a:xfrm>
            <a:off x="5452275" y="1627275"/>
            <a:ext cx="2626500" cy="64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Triângulo trigonométrico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22" name="Google Shape;1222;p2"/>
          <p:cNvSpPr txBox="1"/>
          <p:nvPr>
            <p:ph idx="6" type="title"/>
          </p:nvPr>
        </p:nvSpPr>
        <p:spPr>
          <a:xfrm>
            <a:off x="4571975" y="1627275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>
                <a:solidFill>
                  <a:schemeClr val="accent4"/>
                </a:solidFill>
              </a:rPr>
              <a:t>02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223" name="Google Shape;1223;p2"/>
          <p:cNvSpPr txBox="1"/>
          <p:nvPr>
            <p:ph idx="8" type="title"/>
          </p:nvPr>
        </p:nvSpPr>
        <p:spPr>
          <a:xfrm>
            <a:off x="702450" y="3223500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>
                <a:solidFill>
                  <a:schemeClr val="accent4"/>
                </a:solidFill>
              </a:rPr>
              <a:t>03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224" name="Google Shape;1224;p2"/>
          <p:cNvSpPr txBox="1"/>
          <p:nvPr>
            <p:ph idx="9" type="title"/>
          </p:nvPr>
        </p:nvSpPr>
        <p:spPr>
          <a:xfrm>
            <a:off x="5452275" y="2907600"/>
            <a:ext cx="2702700" cy="88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ts val="3000"/>
              <a:buNone/>
            </a:pPr>
            <a:r>
              <a:rPr lang="pt-BR"/>
              <a:t>Medida dos ângulos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25" name="Google Shape;1225;p2"/>
          <p:cNvSpPr txBox="1"/>
          <p:nvPr>
            <p:ph idx="13" type="title"/>
          </p:nvPr>
        </p:nvSpPr>
        <p:spPr>
          <a:xfrm>
            <a:off x="4572000" y="3223500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>
                <a:solidFill>
                  <a:schemeClr val="accent4"/>
                </a:solidFill>
              </a:rPr>
              <a:t>04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226" name="Google Shape;1226;p2"/>
          <p:cNvSpPr txBox="1"/>
          <p:nvPr>
            <p:ph idx="15"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0" lang="pt-BR"/>
              <a:t>Contéudo da aula  </a:t>
            </a:r>
            <a:endParaRPr b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3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2" name="Google Shape;1232;p3"/>
          <p:cNvSpPr txBox="1"/>
          <p:nvPr>
            <p:ph type="title"/>
          </p:nvPr>
        </p:nvSpPr>
        <p:spPr>
          <a:xfrm>
            <a:off x="1582650" y="1627275"/>
            <a:ext cx="2702700" cy="64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Simetria no círculo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33" name="Google Shape;1233;p3"/>
          <p:cNvSpPr txBox="1"/>
          <p:nvPr>
            <p:ph idx="2" type="title"/>
          </p:nvPr>
        </p:nvSpPr>
        <p:spPr>
          <a:xfrm>
            <a:off x="702450" y="1623225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>
                <a:solidFill>
                  <a:schemeClr val="accent4"/>
                </a:solidFill>
              </a:rPr>
              <a:t>05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234" name="Google Shape;1234;p3"/>
          <p:cNvSpPr txBox="1"/>
          <p:nvPr>
            <p:ph idx="3" type="title"/>
          </p:nvPr>
        </p:nvSpPr>
        <p:spPr>
          <a:xfrm>
            <a:off x="1582650" y="3103426"/>
            <a:ext cx="2702700" cy="64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Identidades trigonométricas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35" name="Google Shape;1235;p3"/>
          <p:cNvSpPr txBox="1"/>
          <p:nvPr>
            <p:ph idx="5" type="title"/>
          </p:nvPr>
        </p:nvSpPr>
        <p:spPr>
          <a:xfrm>
            <a:off x="5452275" y="1627275"/>
            <a:ext cx="2626500" cy="64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Funções trigonométricas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36" name="Google Shape;1236;p3"/>
          <p:cNvSpPr txBox="1"/>
          <p:nvPr>
            <p:ph idx="6" type="title"/>
          </p:nvPr>
        </p:nvSpPr>
        <p:spPr>
          <a:xfrm>
            <a:off x="4571975" y="1627275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>
                <a:solidFill>
                  <a:schemeClr val="accent4"/>
                </a:solidFill>
              </a:rPr>
              <a:t>06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237" name="Google Shape;1237;p3"/>
          <p:cNvSpPr txBox="1"/>
          <p:nvPr>
            <p:ph idx="8" type="title"/>
          </p:nvPr>
        </p:nvSpPr>
        <p:spPr>
          <a:xfrm>
            <a:off x="702450" y="3103426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>
                <a:solidFill>
                  <a:schemeClr val="accent4"/>
                </a:solidFill>
              </a:rPr>
              <a:t>07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238" name="Google Shape;1238;p3"/>
          <p:cNvSpPr txBox="1"/>
          <p:nvPr>
            <p:ph idx="9" type="title"/>
          </p:nvPr>
        </p:nvSpPr>
        <p:spPr>
          <a:xfrm>
            <a:off x="5452275" y="2988526"/>
            <a:ext cx="2702700" cy="68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ts val="3000"/>
              <a:buNone/>
            </a:pPr>
            <a:r>
              <a:rPr lang="pt-BR"/>
              <a:t>Equações trigonométricas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39" name="Google Shape;1239;p3"/>
          <p:cNvSpPr txBox="1"/>
          <p:nvPr>
            <p:ph idx="13" type="title"/>
          </p:nvPr>
        </p:nvSpPr>
        <p:spPr>
          <a:xfrm>
            <a:off x="4572000" y="3103426"/>
            <a:ext cx="88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>
                <a:solidFill>
                  <a:schemeClr val="accent4"/>
                </a:solidFill>
              </a:rPr>
              <a:t>08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240" name="Google Shape;1240;p3"/>
          <p:cNvSpPr txBox="1"/>
          <p:nvPr>
            <p:ph idx="15"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0" lang="pt-BR"/>
              <a:t>Contéudo da aula  </a:t>
            </a:r>
            <a:endParaRPr b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4"/>
          <p:cNvSpPr/>
          <p:nvPr/>
        </p:nvSpPr>
        <p:spPr>
          <a:xfrm>
            <a:off x="875025" y="2054825"/>
            <a:ext cx="8201100" cy="8418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6" name="Google Shape;1246;p4"/>
          <p:cNvSpPr txBox="1"/>
          <p:nvPr>
            <p:ph type="title"/>
          </p:nvPr>
        </p:nvSpPr>
        <p:spPr>
          <a:xfrm>
            <a:off x="713225" y="2212200"/>
            <a:ext cx="82011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/>
              <a:t>O que é trigonometria</a:t>
            </a:r>
            <a:endParaRPr/>
          </a:p>
        </p:txBody>
      </p:sp>
      <p:sp>
        <p:nvSpPr>
          <p:cNvPr id="1247" name="Google Shape;1247;p4"/>
          <p:cNvSpPr txBox="1"/>
          <p:nvPr>
            <p:ph idx="2" type="title"/>
          </p:nvPr>
        </p:nvSpPr>
        <p:spPr>
          <a:xfrm>
            <a:off x="713225" y="1069725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01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5"/>
          <p:cNvSpPr/>
          <p:nvPr/>
        </p:nvSpPr>
        <p:spPr>
          <a:xfrm>
            <a:off x="1140250" y="252900"/>
            <a:ext cx="2837100" cy="7056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3" name="Google Shape;1253;p5"/>
          <p:cNvSpPr txBox="1"/>
          <p:nvPr>
            <p:ph type="title"/>
          </p:nvPr>
        </p:nvSpPr>
        <p:spPr>
          <a:xfrm>
            <a:off x="971350" y="413925"/>
            <a:ext cx="2668200" cy="705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3000"/>
              <a:t>Definição </a:t>
            </a:r>
            <a:endParaRPr sz="3000"/>
          </a:p>
        </p:txBody>
      </p:sp>
      <p:sp>
        <p:nvSpPr>
          <p:cNvPr id="1254" name="Google Shape;1254;p5"/>
          <p:cNvSpPr txBox="1"/>
          <p:nvPr/>
        </p:nvSpPr>
        <p:spPr>
          <a:xfrm>
            <a:off x="538775" y="2466750"/>
            <a:ext cx="348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rgbClr val="F2F2F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C2E3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5" name="Google Shape;1255;p5"/>
          <p:cNvSpPr txBox="1"/>
          <p:nvPr/>
        </p:nvSpPr>
        <p:spPr>
          <a:xfrm>
            <a:off x="941250" y="1912650"/>
            <a:ext cx="726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Trigonometria = </a:t>
            </a:r>
            <a:r>
              <a:rPr b="0" i="1" lang="pt-BR" sz="2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TRI		GONO			METRIA</a:t>
            </a:r>
            <a:endParaRPr b="0" i="1" sz="2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6" name="Google Shape;1256;p5"/>
          <p:cNvSpPr txBox="1"/>
          <p:nvPr/>
        </p:nvSpPr>
        <p:spPr>
          <a:xfrm>
            <a:off x="3021325" y="2466750"/>
            <a:ext cx="726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pt-BR" sz="2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(três)		(ângulos) 		(medida)</a:t>
            </a:r>
            <a:endParaRPr b="0" i="1" sz="2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7" name="Google Shape;1257;p5"/>
          <p:cNvSpPr/>
          <p:nvPr/>
        </p:nvSpPr>
        <p:spPr>
          <a:xfrm flipH="1">
            <a:off x="1660550" y="3271275"/>
            <a:ext cx="1694100" cy="12255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8" name="Google Shape;1258;p5"/>
          <p:cNvSpPr/>
          <p:nvPr/>
        </p:nvSpPr>
        <p:spPr>
          <a:xfrm>
            <a:off x="4219425" y="3282675"/>
            <a:ext cx="1185000" cy="11886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9" name="Google Shape;1259;p5"/>
          <p:cNvSpPr/>
          <p:nvPr/>
        </p:nvSpPr>
        <p:spPr>
          <a:xfrm>
            <a:off x="6077675" y="3931275"/>
            <a:ext cx="2004450" cy="554100"/>
          </a:xfrm>
          <a:prstGeom prst="flowChartExtra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0" name="Google Shape;1260;p5"/>
          <p:cNvSpPr/>
          <p:nvPr/>
        </p:nvSpPr>
        <p:spPr>
          <a:xfrm>
            <a:off x="3190775" y="4339250"/>
            <a:ext cx="163875" cy="157525"/>
          </a:xfrm>
          <a:prstGeom prst="flowChartProcess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1" name="Google Shape;1261;p5"/>
          <p:cNvSpPr/>
          <p:nvPr/>
        </p:nvSpPr>
        <p:spPr>
          <a:xfrm>
            <a:off x="3228613" y="4368075"/>
            <a:ext cx="88200" cy="963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62" name="Google Shape;1262;p5"/>
          <p:cNvCxnSpPr/>
          <p:nvPr/>
        </p:nvCxnSpPr>
        <p:spPr>
          <a:xfrm flipH="1" rot="10800000">
            <a:off x="4944350" y="3812475"/>
            <a:ext cx="288600" cy="12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3" name="Google Shape;1263;p5"/>
          <p:cNvCxnSpPr/>
          <p:nvPr/>
        </p:nvCxnSpPr>
        <p:spPr>
          <a:xfrm>
            <a:off x="4339475" y="3812475"/>
            <a:ext cx="288600" cy="12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4" name="Google Shape;1264;p5"/>
          <p:cNvCxnSpPr/>
          <p:nvPr/>
        </p:nvCxnSpPr>
        <p:spPr>
          <a:xfrm rot="10800000">
            <a:off x="4811025" y="4339250"/>
            <a:ext cx="1800" cy="345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6"/>
          <p:cNvSpPr/>
          <p:nvPr/>
        </p:nvSpPr>
        <p:spPr>
          <a:xfrm>
            <a:off x="1200885" y="252900"/>
            <a:ext cx="3855600" cy="9252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0" name="Google Shape;1270;p6"/>
          <p:cNvSpPr txBox="1"/>
          <p:nvPr>
            <p:ph type="title"/>
          </p:nvPr>
        </p:nvSpPr>
        <p:spPr>
          <a:xfrm>
            <a:off x="971350" y="464039"/>
            <a:ext cx="3626100" cy="925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3000"/>
              <a:t>Quais aplicações? </a:t>
            </a:r>
            <a:endParaRPr sz="3000"/>
          </a:p>
        </p:txBody>
      </p:sp>
      <p:sp>
        <p:nvSpPr>
          <p:cNvPr id="1271" name="Google Shape;1271;p6"/>
          <p:cNvSpPr txBox="1"/>
          <p:nvPr/>
        </p:nvSpPr>
        <p:spPr>
          <a:xfrm>
            <a:off x="538775" y="2466750"/>
            <a:ext cx="348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rgbClr val="F2F2F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C2E3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72" name="Google Shape;127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7075" y="1776925"/>
            <a:ext cx="4223201" cy="236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6400" y="2104263"/>
            <a:ext cx="30480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7"/>
          <p:cNvSpPr/>
          <p:nvPr/>
        </p:nvSpPr>
        <p:spPr>
          <a:xfrm>
            <a:off x="1200885" y="252900"/>
            <a:ext cx="3855600" cy="9252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9" name="Google Shape;1279;p7"/>
          <p:cNvSpPr txBox="1"/>
          <p:nvPr>
            <p:ph type="title"/>
          </p:nvPr>
        </p:nvSpPr>
        <p:spPr>
          <a:xfrm>
            <a:off x="971350" y="464039"/>
            <a:ext cx="3626100" cy="925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3000"/>
              <a:t>Quais aplicações? </a:t>
            </a:r>
            <a:endParaRPr sz="3000"/>
          </a:p>
        </p:txBody>
      </p:sp>
      <p:sp>
        <p:nvSpPr>
          <p:cNvPr id="1280" name="Google Shape;1280;p7"/>
          <p:cNvSpPr txBox="1"/>
          <p:nvPr/>
        </p:nvSpPr>
        <p:spPr>
          <a:xfrm>
            <a:off x="538775" y="2466750"/>
            <a:ext cx="348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rgbClr val="F2F2F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C2E3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81" name="Google Shape;128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0875" y="2058526"/>
            <a:ext cx="3371125" cy="2059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2" name="Google Shape;128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73351" y="2058525"/>
            <a:ext cx="3371125" cy="2067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8"/>
          <p:cNvSpPr/>
          <p:nvPr/>
        </p:nvSpPr>
        <p:spPr>
          <a:xfrm>
            <a:off x="1200885" y="252900"/>
            <a:ext cx="3855600" cy="9252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8" name="Google Shape;1288;p8"/>
          <p:cNvSpPr txBox="1"/>
          <p:nvPr>
            <p:ph type="title"/>
          </p:nvPr>
        </p:nvSpPr>
        <p:spPr>
          <a:xfrm>
            <a:off x="971350" y="464039"/>
            <a:ext cx="3626100" cy="925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3000"/>
              <a:t>E vocês?</a:t>
            </a:r>
            <a:endParaRPr sz="3000"/>
          </a:p>
        </p:txBody>
      </p:sp>
      <p:sp>
        <p:nvSpPr>
          <p:cNvPr id="1289" name="Google Shape;1289;p8"/>
          <p:cNvSpPr txBox="1"/>
          <p:nvPr/>
        </p:nvSpPr>
        <p:spPr>
          <a:xfrm>
            <a:off x="538775" y="2466750"/>
            <a:ext cx="348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rgbClr val="F2F2F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C2E3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0" name="Google Shape;1290;p8"/>
          <p:cNvSpPr txBox="1"/>
          <p:nvPr>
            <p:ph type="title"/>
          </p:nvPr>
        </p:nvSpPr>
        <p:spPr>
          <a:xfrm>
            <a:off x="3702025" y="1888975"/>
            <a:ext cx="4729200" cy="925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3000"/>
              <a:t>Conhecem alguma aplicação?</a:t>
            </a:r>
            <a:endParaRPr sz="3000"/>
          </a:p>
        </p:txBody>
      </p:sp>
      <p:pic>
        <p:nvPicPr>
          <p:cNvPr id="1291" name="Google Shape;1291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875" y="1171778"/>
            <a:ext cx="3221150" cy="322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1350" y="1844425"/>
            <a:ext cx="3014625" cy="30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11"/>
          <p:cNvSpPr/>
          <p:nvPr/>
        </p:nvSpPr>
        <p:spPr>
          <a:xfrm>
            <a:off x="875025" y="2054825"/>
            <a:ext cx="8201100" cy="13512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8" name="Google Shape;1298;p11"/>
          <p:cNvSpPr txBox="1"/>
          <p:nvPr>
            <p:ph type="title"/>
          </p:nvPr>
        </p:nvSpPr>
        <p:spPr>
          <a:xfrm>
            <a:off x="713225" y="2307429"/>
            <a:ext cx="8201100" cy="135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/>
              <a:t>Triângulo trigonométrico</a:t>
            </a:r>
            <a:endParaRPr/>
          </a:p>
        </p:txBody>
      </p:sp>
      <p:sp>
        <p:nvSpPr>
          <p:cNvPr id="1299" name="Google Shape;1299;p11"/>
          <p:cNvSpPr txBox="1"/>
          <p:nvPr>
            <p:ph idx="2" type="title"/>
          </p:nvPr>
        </p:nvSpPr>
        <p:spPr>
          <a:xfrm>
            <a:off x="713225" y="1069725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02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12"/>
          <p:cNvSpPr/>
          <p:nvPr/>
        </p:nvSpPr>
        <p:spPr>
          <a:xfrm>
            <a:off x="2743050" y="78225"/>
            <a:ext cx="4605900" cy="1058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5" name="Google Shape;1305;p12"/>
          <p:cNvSpPr txBox="1"/>
          <p:nvPr>
            <p:ph idx="6" type="title"/>
          </p:nvPr>
        </p:nvSpPr>
        <p:spPr>
          <a:xfrm>
            <a:off x="2868450" y="239874"/>
            <a:ext cx="4480500" cy="1250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Relações de um triângulo retângulo</a:t>
            </a:r>
            <a:endParaRPr/>
          </a:p>
        </p:txBody>
      </p:sp>
      <p:sp>
        <p:nvSpPr>
          <p:cNvPr id="1306" name="Google Shape;1306;p12"/>
          <p:cNvSpPr/>
          <p:nvPr/>
        </p:nvSpPr>
        <p:spPr>
          <a:xfrm flipH="1">
            <a:off x="713225" y="1961525"/>
            <a:ext cx="2366700" cy="1674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7" name="Google Shape;1307;p12"/>
          <p:cNvSpPr/>
          <p:nvPr/>
        </p:nvSpPr>
        <p:spPr>
          <a:xfrm>
            <a:off x="2967125" y="3497225"/>
            <a:ext cx="112800" cy="138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8" name="Google Shape;1308;p12"/>
          <p:cNvSpPr txBox="1"/>
          <p:nvPr/>
        </p:nvSpPr>
        <p:spPr>
          <a:xfrm>
            <a:off x="486425" y="3497225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9" name="Google Shape;1309;p12"/>
          <p:cNvSpPr txBox="1"/>
          <p:nvPr/>
        </p:nvSpPr>
        <p:spPr>
          <a:xfrm>
            <a:off x="3079925" y="3497225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0" name="Google Shape;1310;p12"/>
          <p:cNvSpPr txBox="1"/>
          <p:nvPr/>
        </p:nvSpPr>
        <p:spPr>
          <a:xfrm>
            <a:off x="3079925" y="1561325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1" name="Google Shape;1311;p12"/>
          <p:cNvSpPr txBox="1"/>
          <p:nvPr/>
        </p:nvSpPr>
        <p:spPr>
          <a:xfrm>
            <a:off x="3168500" y="2529275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2" name="Google Shape;1312;p12"/>
          <p:cNvSpPr txBox="1"/>
          <p:nvPr/>
        </p:nvSpPr>
        <p:spPr>
          <a:xfrm>
            <a:off x="1783175" y="3750975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3" name="Google Shape;1313;p12"/>
          <p:cNvSpPr txBox="1"/>
          <p:nvPr/>
        </p:nvSpPr>
        <p:spPr>
          <a:xfrm>
            <a:off x="1783175" y="2371650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4" name="Google Shape;1314;p12"/>
          <p:cNvSpPr/>
          <p:nvPr/>
        </p:nvSpPr>
        <p:spPr>
          <a:xfrm>
            <a:off x="1055450" y="3284800"/>
            <a:ext cx="385500" cy="7008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5" name="Google Shape;1315;p12"/>
          <p:cNvSpPr txBox="1"/>
          <p:nvPr/>
        </p:nvSpPr>
        <p:spPr>
          <a:xfrm>
            <a:off x="1440950" y="3235625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𝞪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6" name="Google Shape;1316;p12"/>
          <p:cNvSpPr txBox="1"/>
          <p:nvPr/>
        </p:nvSpPr>
        <p:spPr>
          <a:xfrm>
            <a:off x="3956124" y="1671175"/>
            <a:ext cx="4475100" cy="2895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13"/>
          <p:cNvSpPr/>
          <p:nvPr/>
        </p:nvSpPr>
        <p:spPr>
          <a:xfrm>
            <a:off x="2743050" y="78225"/>
            <a:ext cx="4605900" cy="1058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2" name="Google Shape;1322;p13"/>
          <p:cNvSpPr txBox="1"/>
          <p:nvPr>
            <p:ph idx="6" type="title"/>
          </p:nvPr>
        </p:nvSpPr>
        <p:spPr>
          <a:xfrm>
            <a:off x="2868450" y="239874"/>
            <a:ext cx="4480500" cy="1250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Relações de um triângulo retângulo</a:t>
            </a:r>
            <a:endParaRPr/>
          </a:p>
        </p:txBody>
      </p:sp>
      <p:sp>
        <p:nvSpPr>
          <p:cNvPr id="1323" name="Google Shape;1323;p13"/>
          <p:cNvSpPr/>
          <p:nvPr/>
        </p:nvSpPr>
        <p:spPr>
          <a:xfrm flipH="1">
            <a:off x="605953" y="1961525"/>
            <a:ext cx="2366700" cy="1674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4" name="Google Shape;1324;p13"/>
          <p:cNvSpPr/>
          <p:nvPr/>
        </p:nvSpPr>
        <p:spPr>
          <a:xfrm>
            <a:off x="2859853" y="3497225"/>
            <a:ext cx="112800" cy="138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5" name="Google Shape;1325;p13"/>
          <p:cNvSpPr txBox="1"/>
          <p:nvPr/>
        </p:nvSpPr>
        <p:spPr>
          <a:xfrm>
            <a:off x="379153" y="3497225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6" name="Google Shape;1326;p13"/>
          <p:cNvSpPr txBox="1"/>
          <p:nvPr/>
        </p:nvSpPr>
        <p:spPr>
          <a:xfrm>
            <a:off x="2972653" y="3497225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7" name="Google Shape;1327;p13"/>
          <p:cNvSpPr txBox="1"/>
          <p:nvPr/>
        </p:nvSpPr>
        <p:spPr>
          <a:xfrm>
            <a:off x="2972653" y="1561325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8" name="Google Shape;1328;p13"/>
          <p:cNvSpPr txBox="1"/>
          <p:nvPr/>
        </p:nvSpPr>
        <p:spPr>
          <a:xfrm>
            <a:off x="3061228" y="2529275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9" name="Google Shape;1329;p13"/>
          <p:cNvSpPr txBox="1"/>
          <p:nvPr/>
        </p:nvSpPr>
        <p:spPr>
          <a:xfrm>
            <a:off x="1675903" y="3750975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0" name="Google Shape;1330;p13"/>
          <p:cNvSpPr txBox="1"/>
          <p:nvPr/>
        </p:nvSpPr>
        <p:spPr>
          <a:xfrm>
            <a:off x="1675903" y="2371650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1" name="Google Shape;1331;p13"/>
          <p:cNvSpPr/>
          <p:nvPr/>
        </p:nvSpPr>
        <p:spPr>
          <a:xfrm>
            <a:off x="948178" y="3284800"/>
            <a:ext cx="385500" cy="7008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2" name="Google Shape;1332;p13"/>
          <p:cNvSpPr txBox="1"/>
          <p:nvPr/>
        </p:nvSpPr>
        <p:spPr>
          <a:xfrm>
            <a:off x="1440950" y="3235625"/>
            <a:ext cx="2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𝞪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3" name="Google Shape;1333;p13"/>
          <p:cNvSpPr txBox="1"/>
          <p:nvPr/>
        </p:nvSpPr>
        <p:spPr>
          <a:xfrm>
            <a:off x="3395300" y="2071325"/>
            <a:ext cx="16638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Nunito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a² + b² = c² ⇒ </a:t>
            </a:r>
            <a:endParaRPr b="0" i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4" name="Google Shape;1334;p13"/>
          <p:cNvSpPr txBox="1"/>
          <p:nvPr/>
        </p:nvSpPr>
        <p:spPr>
          <a:xfrm>
            <a:off x="3395300" y="1549800"/>
            <a:ext cx="434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Pelo Teorema de Pitágoras temos:</a:t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5" name="Google Shape;1335;p13"/>
          <p:cNvSpPr txBox="1"/>
          <p:nvPr/>
        </p:nvSpPr>
        <p:spPr>
          <a:xfrm>
            <a:off x="54347" y="-50582"/>
            <a:ext cx="3000000" cy="16119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6" name="Google Shape;1336;p13"/>
          <p:cNvSpPr txBox="1"/>
          <p:nvPr/>
        </p:nvSpPr>
        <p:spPr>
          <a:xfrm>
            <a:off x="4704525" y="2071325"/>
            <a:ext cx="3285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(c.cos𝞪)² + (c.sen𝞪)² = c² ⇒ </a:t>
            </a:r>
            <a:endParaRPr b="0" i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7" name="Google Shape;1337;p13"/>
          <p:cNvSpPr txBox="1"/>
          <p:nvPr/>
        </p:nvSpPr>
        <p:spPr>
          <a:xfrm>
            <a:off x="3483875" y="2523550"/>
            <a:ext cx="57411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⇒ c</a:t>
            </a:r>
            <a:r>
              <a:rPr b="0" baseline="3000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.cos</a:t>
            </a:r>
            <a:r>
              <a:rPr b="0" baseline="3000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𝞪 + c</a:t>
            </a:r>
            <a:r>
              <a:rPr b="0" baseline="3000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.sen</a:t>
            </a:r>
            <a:r>
              <a:rPr b="0" baseline="3000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𝞪 = c² ⇒  c</a:t>
            </a:r>
            <a:r>
              <a:rPr b="0" baseline="3000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(cos</a:t>
            </a:r>
            <a:r>
              <a:rPr b="0" baseline="3000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𝞪 + sen</a:t>
            </a:r>
            <a:r>
              <a:rPr b="0" baseline="3000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𝞪) = c²⇒</a:t>
            </a:r>
            <a:endParaRPr b="0" i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8" name="Google Shape;1338;p13"/>
          <p:cNvSpPr txBox="1"/>
          <p:nvPr/>
        </p:nvSpPr>
        <p:spPr>
          <a:xfrm>
            <a:off x="3281900" y="2929475"/>
            <a:ext cx="5175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⇒cos</a:t>
            </a:r>
            <a:r>
              <a:rPr b="0" baseline="3000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𝞪 + sen</a:t>
            </a:r>
            <a:r>
              <a:rPr b="0" baseline="3000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𝞪= c²/c</a:t>
            </a:r>
            <a:r>
              <a:rPr b="0" baseline="3000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⇒ 	cos</a:t>
            </a:r>
            <a:r>
              <a:rPr b="0" baseline="3000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𝞪 + sen</a:t>
            </a:r>
            <a:r>
              <a:rPr b="0" baseline="3000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b="0" i="0" lang="pt-BR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𝞪= 1</a:t>
            </a:r>
            <a:endParaRPr b="0" i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9" name="Google Shape;1339;p13"/>
          <p:cNvSpPr/>
          <p:nvPr/>
        </p:nvSpPr>
        <p:spPr>
          <a:xfrm>
            <a:off x="54347" y="305514"/>
            <a:ext cx="2552100" cy="12558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0" name="Google Shape;1340;p13"/>
          <p:cNvSpPr/>
          <p:nvPr/>
        </p:nvSpPr>
        <p:spPr>
          <a:xfrm>
            <a:off x="6240247" y="2944925"/>
            <a:ext cx="2101500" cy="461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1" name="Google Shape;1341;p13"/>
          <p:cNvSpPr txBox="1"/>
          <p:nvPr/>
        </p:nvSpPr>
        <p:spPr>
          <a:xfrm>
            <a:off x="4409450" y="3466475"/>
            <a:ext cx="5049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Equação Fundamental da Trigonometria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14"/>
          <p:cNvSpPr txBox="1"/>
          <p:nvPr/>
        </p:nvSpPr>
        <p:spPr>
          <a:xfrm>
            <a:off x="303425" y="747181"/>
            <a:ext cx="4343700" cy="461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998" l="-1262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47" name="Google Shape;1347;p14"/>
          <p:cNvCxnSpPr/>
          <p:nvPr/>
        </p:nvCxnSpPr>
        <p:spPr>
          <a:xfrm>
            <a:off x="4831100" y="61875"/>
            <a:ext cx="15000" cy="493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8" name="Google Shape;1348;p14"/>
          <p:cNvSpPr txBox="1"/>
          <p:nvPr/>
        </p:nvSpPr>
        <p:spPr>
          <a:xfrm>
            <a:off x="5030075" y="747156"/>
            <a:ext cx="4343700" cy="4617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11998" l="-112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9" name="Google Shape;1349;p14"/>
          <p:cNvSpPr txBox="1"/>
          <p:nvPr/>
        </p:nvSpPr>
        <p:spPr>
          <a:xfrm>
            <a:off x="-976412" y="1387535"/>
            <a:ext cx="6516836" cy="83285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0" name="Google Shape;1350;p14"/>
          <p:cNvSpPr/>
          <p:nvPr/>
        </p:nvSpPr>
        <p:spPr>
          <a:xfrm>
            <a:off x="6045775" y="2111625"/>
            <a:ext cx="2375836" cy="564445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1" name="Google Shape;1351;p14"/>
          <p:cNvSpPr txBox="1"/>
          <p:nvPr/>
        </p:nvSpPr>
        <p:spPr>
          <a:xfrm>
            <a:off x="3975275" y="1387535"/>
            <a:ext cx="6516836" cy="1109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2" name="Google Shape;1352;p14"/>
          <p:cNvSpPr/>
          <p:nvPr/>
        </p:nvSpPr>
        <p:spPr>
          <a:xfrm>
            <a:off x="1094088" y="2153262"/>
            <a:ext cx="2375836" cy="564445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3" name="Google Shape;1353;p14"/>
          <p:cNvSpPr txBox="1"/>
          <p:nvPr/>
        </p:nvSpPr>
        <p:spPr>
          <a:xfrm>
            <a:off x="-630527" y="2220392"/>
            <a:ext cx="5825066" cy="369332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-11471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14"/>
          <p:cNvSpPr txBox="1"/>
          <p:nvPr/>
        </p:nvSpPr>
        <p:spPr>
          <a:xfrm>
            <a:off x="4321160" y="2174226"/>
            <a:ext cx="5825066" cy="369332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-13329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g2e308de8e60_0_18"/>
          <p:cNvSpPr/>
          <p:nvPr/>
        </p:nvSpPr>
        <p:spPr>
          <a:xfrm>
            <a:off x="454675" y="195850"/>
            <a:ext cx="4605900" cy="1058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0" name="Google Shape;1360;g2e308de8e60_0_18"/>
          <p:cNvSpPr txBox="1"/>
          <p:nvPr>
            <p:ph idx="6" type="title"/>
          </p:nvPr>
        </p:nvSpPr>
        <p:spPr>
          <a:xfrm>
            <a:off x="712800" y="271974"/>
            <a:ext cx="4480500" cy="1250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Exercício 1</a:t>
            </a:r>
            <a:endParaRPr/>
          </a:p>
        </p:txBody>
      </p:sp>
      <p:sp>
        <p:nvSpPr>
          <p:cNvPr id="1361" name="Google Shape;1361;g2e308de8e60_0_18"/>
          <p:cNvSpPr txBox="1"/>
          <p:nvPr/>
        </p:nvSpPr>
        <p:spPr>
          <a:xfrm>
            <a:off x="712800" y="1570800"/>
            <a:ext cx="5635500" cy="27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2" name="Google Shape;1362;g2e308de8e60_0_18"/>
          <p:cNvSpPr txBox="1"/>
          <p:nvPr/>
        </p:nvSpPr>
        <p:spPr>
          <a:xfrm>
            <a:off x="712800" y="1875600"/>
            <a:ext cx="5218500" cy="21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chemeClr val="dk1"/>
                </a:solidFill>
              </a:rPr>
              <a:t>A rua Tenório Quadros e a avenida Teófilo Silva, ambas retilíneas,  cruzam-se conforme um ângulo de 30º. O posto de gasolina Estrela do Sul  encontra-se na avenida Teófilo Silva a 4 000 m do citado cruzamento. Sabendo que o percurso do posto Estrela do Sul até a rua tenório quadros forma um ângulo de 90° no ponto de encontro do posto com a rua Teófilo Silva, determine em quilômetros, a distância entre o posto de gasolina Estrela do Sul e a rua Tenório Quadros?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363" name="Google Shape;1363;g2e308de8e60_0_18"/>
          <p:cNvSpPr txBox="1"/>
          <p:nvPr/>
        </p:nvSpPr>
        <p:spPr>
          <a:xfrm>
            <a:off x="6664100" y="1544125"/>
            <a:ext cx="171000" cy="1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4" name="Google Shape;1364;g2e308de8e60_0_18"/>
          <p:cNvSpPr txBox="1"/>
          <p:nvPr/>
        </p:nvSpPr>
        <p:spPr>
          <a:xfrm>
            <a:off x="6610625" y="2132250"/>
            <a:ext cx="15720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chemeClr val="dk1"/>
                </a:solidFill>
                <a:highlight>
                  <a:srgbClr val="FF9900"/>
                </a:highlight>
              </a:rPr>
              <a:t>R = 2,3 km</a:t>
            </a:r>
            <a:endParaRPr sz="1900">
              <a:solidFill>
                <a:schemeClr val="dk1"/>
              </a:solidFill>
              <a:highlight>
                <a:srgbClr val="FF9900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g2e308de8e60_0_50"/>
          <p:cNvSpPr/>
          <p:nvPr/>
        </p:nvSpPr>
        <p:spPr>
          <a:xfrm>
            <a:off x="454675" y="195850"/>
            <a:ext cx="4605900" cy="1058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0" name="Google Shape;1370;g2e308de8e60_0_50"/>
          <p:cNvSpPr txBox="1"/>
          <p:nvPr>
            <p:ph idx="6" type="title"/>
          </p:nvPr>
        </p:nvSpPr>
        <p:spPr>
          <a:xfrm>
            <a:off x="712800" y="271974"/>
            <a:ext cx="4480500" cy="1250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Exercício 2</a:t>
            </a:r>
            <a:endParaRPr/>
          </a:p>
        </p:txBody>
      </p:sp>
      <p:sp>
        <p:nvSpPr>
          <p:cNvPr id="1371" name="Google Shape;1371;g2e308de8e60_0_50"/>
          <p:cNvSpPr txBox="1"/>
          <p:nvPr/>
        </p:nvSpPr>
        <p:spPr>
          <a:xfrm>
            <a:off x="857600" y="1790075"/>
            <a:ext cx="5635500" cy="27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2" name="Google Shape;1372;g2e308de8e60_0_50"/>
          <p:cNvSpPr txBox="1"/>
          <p:nvPr/>
        </p:nvSpPr>
        <p:spPr>
          <a:xfrm>
            <a:off x="712800" y="1875600"/>
            <a:ext cx="5218500" cy="21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73" name="Google Shape;1373;g2e308de8e60_0_50"/>
          <p:cNvSpPr txBox="1"/>
          <p:nvPr/>
        </p:nvSpPr>
        <p:spPr>
          <a:xfrm>
            <a:off x="6664100" y="1544125"/>
            <a:ext cx="171000" cy="1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4" name="Google Shape;1374;g2e308de8e60_0_50"/>
          <p:cNvSpPr txBox="1"/>
          <p:nvPr/>
        </p:nvSpPr>
        <p:spPr>
          <a:xfrm>
            <a:off x="6610625" y="2309625"/>
            <a:ext cx="15720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chemeClr val="dk1"/>
                </a:solidFill>
                <a:highlight>
                  <a:srgbClr val="FF9900"/>
                </a:highlight>
              </a:rPr>
              <a:t>R = 27/125 </a:t>
            </a:r>
            <a:endParaRPr sz="1900">
              <a:solidFill>
                <a:schemeClr val="dk1"/>
              </a:solidFill>
              <a:highlight>
                <a:srgbClr val="FF9900"/>
              </a:highlight>
            </a:endParaRPr>
          </a:p>
        </p:txBody>
      </p:sp>
      <p:pic>
        <p:nvPicPr>
          <p:cNvPr id="1375" name="Google Shape;1375;g2e308de8e60_0_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213" y="2153650"/>
            <a:ext cx="5895975" cy="146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5"/>
          <p:cNvSpPr/>
          <p:nvPr/>
        </p:nvSpPr>
        <p:spPr>
          <a:xfrm>
            <a:off x="875025" y="2054825"/>
            <a:ext cx="8201100" cy="13512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1" name="Google Shape;1381;p15"/>
          <p:cNvSpPr txBox="1"/>
          <p:nvPr>
            <p:ph type="title"/>
          </p:nvPr>
        </p:nvSpPr>
        <p:spPr>
          <a:xfrm>
            <a:off x="713225" y="2307429"/>
            <a:ext cx="8201100" cy="135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/>
              <a:t>Círculo Trigonométrico</a:t>
            </a:r>
            <a:endParaRPr/>
          </a:p>
        </p:txBody>
      </p:sp>
      <p:sp>
        <p:nvSpPr>
          <p:cNvPr id="1382" name="Google Shape;1382;p15"/>
          <p:cNvSpPr txBox="1"/>
          <p:nvPr>
            <p:ph idx="2" type="title"/>
          </p:nvPr>
        </p:nvSpPr>
        <p:spPr>
          <a:xfrm>
            <a:off x="713225" y="1069725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03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16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8" name="Google Shape;1388;p1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Um círculo no plano cartesiano</a:t>
            </a:r>
            <a:endParaRPr/>
          </a:p>
        </p:txBody>
      </p:sp>
      <p:pic>
        <p:nvPicPr>
          <p:cNvPr id="1389" name="Google Shape;138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2375" y="1275256"/>
            <a:ext cx="4521200" cy="3521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20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5" name="Google Shape;1395;p20"/>
          <p:cNvSpPr txBox="1"/>
          <p:nvPr>
            <p:ph type="title"/>
          </p:nvPr>
        </p:nvSpPr>
        <p:spPr>
          <a:xfrm>
            <a:off x="720000" y="539500"/>
            <a:ext cx="8062756" cy="9824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Resumo sobre quadrantes e sentidos</a:t>
            </a:r>
            <a:endParaRPr/>
          </a:p>
        </p:txBody>
      </p:sp>
      <p:pic>
        <p:nvPicPr>
          <p:cNvPr id="1396" name="Google Shape;139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05112" y="1714487"/>
            <a:ext cx="3533775" cy="298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18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2" name="Google Shape;1402;p18"/>
          <p:cNvSpPr txBox="1"/>
          <p:nvPr>
            <p:ph type="title"/>
          </p:nvPr>
        </p:nvSpPr>
        <p:spPr>
          <a:xfrm>
            <a:off x="719999" y="539500"/>
            <a:ext cx="7717501" cy="8151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Os ângulos em cada um dos eixos</a:t>
            </a:r>
            <a:endParaRPr/>
          </a:p>
        </p:txBody>
      </p:sp>
      <p:pic>
        <p:nvPicPr>
          <p:cNvPr id="1403" name="Google Shape;140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73076" y="1444978"/>
            <a:ext cx="5388790" cy="3426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21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9" name="Google Shape;1409;p21"/>
          <p:cNvSpPr txBox="1"/>
          <p:nvPr>
            <p:ph type="title"/>
          </p:nvPr>
        </p:nvSpPr>
        <p:spPr>
          <a:xfrm>
            <a:off x="720000" y="539500"/>
            <a:ext cx="8062756" cy="9824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Percorrendo o ciclo</a:t>
            </a:r>
            <a:endParaRPr/>
          </a:p>
        </p:txBody>
      </p:sp>
      <p:pic>
        <p:nvPicPr>
          <p:cNvPr id="1410" name="Google Shape;141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9868" y="1714487"/>
            <a:ext cx="8805334" cy="5599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17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6" name="Google Shape;1416;p17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O radiano e o grau </a:t>
            </a:r>
            <a:endParaRPr/>
          </a:p>
        </p:txBody>
      </p:sp>
      <p:sp>
        <p:nvSpPr>
          <p:cNvPr id="1417" name="Google Shape;1417;p17"/>
          <p:cNvSpPr txBox="1"/>
          <p:nvPr/>
        </p:nvSpPr>
        <p:spPr>
          <a:xfrm>
            <a:off x="2818350" y="2538600"/>
            <a:ext cx="3507300" cy="13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360° = 2𝜫</a:t>
            </a:r>
            <a:endParaRPr sz="3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22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22"/>
          <p:cNvSpPr txBox="1"/>
          <p:nvPr>
            <p:ph type="title"/>
          </p:nvPr>
        </p:nvSpPr>
        <p:spPr>
          <a:xfrm>
            <a:off x="720000" y="539500"/>
            <a:ext cx="8062756" cy="9824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Conversão de radianos para graus</a:t>
            </a:r>
            <a:endParaRPr/>
          </a:p>
        </p:txBody>
      </p:sp>
      <p:pic>
        <p:nvPicPr>
          <p:cNvPr id="1424" name="Google Shape;14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9999" y="2020710"/>
            <a:ext cx="4062301" cy="2583289"/>
          </a:xfrm>
          <a:prstGeom prst="rect">
            <a:avLst/>
          </a:prstGeom>
          <a:noFill/>
          <a:ln>
            <a:noFill/>
          </a:ln>
        </p:spPr>
      </p:pic>
      <p:sp>
        <p:nvSpPr>
          <p:cNvPr id="1425" name="Google Shape;1425;p22"/>
          <p:cNvSpPr txBox="1"/>
          <p:nvPr/>
        </p:nvSpPr>
        <p:spPr>
          <a:xfrm>
            <a:off x="4684889" y="2020710"/>
            <a:ext cx="2842962" cy="48795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6170" l="-1927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6" name="Google Shape;1426;p22"/>
          <p:cNvSpPr txBox="1"/>
          <p:nvPr/>
        </p:nvSpPr>
        <p:spPr>
          <a:xfrm>
            <a:off x="4802497" y="2666023"/>
            <a:ext cx="3621504" cy="1727909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-1512" r="-670" t="-175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27" name="Google Shape;1427;p22"/>
          <p:cNvCxnSpPr/>
          <p:nvPr/>
        </p:nvCxnSpPr>
        <p:spPr>
          <a:xfrm>
            <a:off x="6106370" y="3286085"/>
            <a:ext cx="1421481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28" name="Google Shape;1428;p22"/>
          <p:cNvCxnSpPr/>
          <p:nvPr/>
        </p:nvCxnSpPr>
        <p:spPr>
          <a:xfrm>
            <a:off x="6106370" y="3911322"/>
            <a:ext cx="1421481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29" name="Google Shape;1429;p22"/>
          <p:cNvSpPr txBox="1"/>
          <p:nvPr/>
        </p:nvSpPr>
        <p:spPr>
          <a:xfrm>
            <a:off x="5722780" y="4393932"/>
            <a:ext cx="2296911" cy="62311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-1324" r="0" t="-9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23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5" name="Google Shape;1435;p23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Ligando o círculo ao centro...</a:t>
            </a:r>
            <a:endParaRPr/>
          </a:p>
        </p:txBody>
      </p:sp>
      <p:pic>
        <p:nvPicPr>
          <p:cNvPr id="1436" name="Google Shape;143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5156" y="1112200"/>
            <a:ext cx="4442575" cy="403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24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2" name="Google Shape;1442;p2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Valores de para cada eixo</a:t>
            </a:r>
            <a:endParaRPr/>
          </a:p>
        </p:txBody>
      </p:sp>
      <p:grpSp>
        <p:nvGrpSpPr>
          <p:cNvPr id="1443" name="Google Shape;1443;p24"/>
          <p:cNvGrpSpPr/>
          <p:nvPr/>
        </p:nvGrpSpPr>
        <p:grpSpPr>
          <a:xfrm>
            <a:off x="1339386" y="1364727"/>
            <a:ext cx="6980473" cy="2414046"/>
            <a:chOff x="1403182" y="1862844"/>
            <a:chExt cx="6980473" cy="2414046"/>
          </a:xfrm>
        </p:grpSpPr>
        <p:pic>
          <p:nvPicPr>
            <p:cNvPr id="1444" name="Google Shape;1444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03182" y="1862844"/>
              <a:ext cx="2195749" cy="24115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5" name="Google Shape;1445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98931" y="1862844"/>
              <a:ext cx="2348088" cy="2414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6" name="Google Shape;1446;p2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947019" y="1862844"/>
              <a:ext cx="2436636" cy="241151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47" name="Google Shape;1447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07020" y="3579223"/>
            <a:ext cx="1723864" cy="1564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p25"/>
          <p:cNvSpPr/>
          <p:nvPr/>
        </p:nvSpPr>
        <p:spPr>
          <a:xfrm>
            <a:off x="875025" y="2054825"/>
            <a:ext cx="8201100" cy="8418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3" name="Google Shape;1453;p25"/>
          <p:cNvSpPr txBox="1"/>
          <p:nvPr>
            <p:ph type="title"/>
          </p:nvPr>
        </p:nvSpPr>
        <p:spPr>
          <a:xfrm>
            <a:off x="713225" y="2212200"/>
            <a:ext cx="82011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/>
              <a:t>Ângulos notáveis </a:t>
            </a:r>
            <a:endParaRPr/>
          </a:p>
        </p:txBody>
      </p:sp>
      <p:sp>
        <p:nvSpPr>
          <p:cNvPr id="1454" name="Google Shape;1454;p25"/>
          <p:cNvSpPr txBox="1"/>
          <p:nvPr>
            <p:ph idx="2" type="title"/>
          </p:nvPr>
        </p:nvSpPr>
        <p:spPr>
          <a:xfrm>
            <a:off x="713225" y="1069725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04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8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p26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0" name="Google Shape;1460;p2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Tabela dos ângulos mais comuns</a:t>
            </a:r>
            <a:endParaRPr/>
          </a:p>
        </p:txBody>
      </p:sp>
      <p:graphicFrame>
        <p:nvGraphicFramePr>
          <p:cNvPr id="1461" name="Google Shape;1461;p26"/>
          <p:cNvGraphicFramePr/>
          <p:nvPr/>
        </p:nvGraphicFramePr>
        <p:xfrm>
          <a:off x="1418225" y="1531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{6493E5A4-E7AC-4C4E-B8AA-5A4FBC82F516}</a:tableStyleId>
              </a:tblPr>
              <a:tblGrid>
                <a:gridCol w="1113975"/>
                <a:gridCol w="1113975"/>
                <a:gridCol w="1113975"/>
                <a:gridCol w="1113975"/>
                <a:gridCol w="1113975"/>
                <a:gridCol w="1113975"/>
              </a:tblGrid>
              <a:tr h="57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5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0°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30°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45°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60°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90°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627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sen(x)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1/2</a:t>
                      </a:r>
                      <a:endParaRPr sz="1400" u="none" cap="none" strike="noStrike"/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solidFill>
                            <a:srgbClr val="21252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√</a:t>
                      </a:r>
                      <a:r>
                        <a:rPr lang="pt-BR" sz="1400" u="none" cap="none" strike="noStrike"/>
                        <a:t>2/2</a:t>
                      </a:r>
                      <a:endParaRPr sz="1400" u="none" cap="none" strike="noStrike"/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solidFill>
                            <a:srgbClr val="21252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√</a:t>
                      </a:r>
                      <a:r>
                        <a:rPr lang="pt-BR" sz="1400" u="none" cap="none" strike="noStrike"/>
                        <a:t>3/2</a:t>
                      </a:r>
                      <a:endParaRPr sz="1400" u="none" cap="none" strike="noStrike"/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7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cos(x)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solidFill>
                            <a:srgbClr val="21252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√</a:t>
                      </a:r>
                      <a:r>
                        <a:rPr lang="pt-BR" sz="1400" u="none" cap="none" strike="noStrike"/>
                        <a:t>3/2</a:t>
                      </a:r>
                      <a:endParaRPr sz="1400" u="none" cap="none" strike="noStrike"/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solidFill>
                            <a:srgbClr val="21252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√</a:t>
                      </a:r>
                      <a:r>
                        <a:rPr lang="pt-BR" sz="1400" u="none" cap="none" strike="noStrike"/>
                        <a:t>2/2</a:t>
                      </a:r>
                      <a:endParaRPr sz="1400" u="none" cap="none" strike="noStrike"/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1/2</a:t>
                      </a:r>
                      <a:endParaRPr sz="1400" u="none" cap="none" strike="noStrike"/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7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tan(x)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solidFill>
                            <a:srgbClr val="21252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√</a:t>
                      </a:r>
                      <a:r>
                        <a:rPr lang="pt-BR" sz="1400" u="none" cap="none" strike="noStrike"/>
                        <a:t>3/3</a:t>
                      </a:r>
                      <a:endParaRPr sz="1400" u="none" cap="none" strike="noStrike"/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21252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√</a:t>
                      </a: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pt-BR" sz="18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∞</a:t>
                      </a:r>
                      <a:endParaRPr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62" name="Google Shape;1462;p26"/>
          <p:cNvSpPr/>
          <p:nvPr/>
        </p:nvSpPr>
        <p:spPr>
          <a:xfrm>
            <a:off x="1523113" y="1337303"/>
            <a:ext cx="10735197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g2e313819c08_0_0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8" name="Google Shape;1468;g2e313819c08_0_0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HORA DA MÚSICA!!!</a:t>
            </a:r>
            <a:endParaRPr/>
          </a:p>
        </p:txBody>
      </p:sp>
      <p:sp>
        <p:nvSpPr>
          <p:cNvPr id="1469" name="Google Shape;1469;g2e313819c08_0_0"/>
          <p:cNvSpPr/>
          <p:nvPr/>
        </p:nvSpPr>
        <p:spPr>
          <a:xfrm>
            <a:off x="1523113" y="1337303"/>
            <a:ext cx="10735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0" name="Google Shape;1470;g2e313819c08_0_0"/>
          <p:cNvSpPr txBox="1"/>
          <p:nvPr/>
        </p:nvSpPr>
        <p:spPr>
          <a:xfrm>
            <a:off x="1830725" y="1469275"/>
            <a:ext cx="61593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300">
                <a:solidFill>
                  <a:schemeClr val="dk1"/>
                </a:solidFill>
              </a:rPr>
              <a:t>Um dois três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300">
                <a:solidFill>
                  <a:schemeClr val="dk1"/>
                </a:solidFill>
              </a:rPr>
              <a:t>Três dois um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300">
                <a:solidFill>
                  <a:schemeClr val="dk1"/>
                </a:solidFill>
              </a:rPr>
              <a:t>Tudo sobre dois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300">
                <a:solidFill>
                  <a:schemeClr val="dk1"/>
                </a:solidFill>
              </a:rPr>
              <a:t>Não esqueça da raiz, do três e do dois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300">
                <a:solidFill>
                  <a:schemeClr val="dk1"/>
                </a:solidFill>
              </a:rPr>
              <a:t>A tangente é diferente veja que legal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300">
                <a:solidFill>
                  <a:schemeClr val="dk1"/>
                </a:solidFill>
              </a:rPr>
              <a:t>Raiz de três sobre três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300">
                <a:solidFill>
                  <a:schemeClr val="dk1"/>
                </a:solidFill>
              </a:rPr>
              <a:t>Um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chemeClr val="dk1"/>
                </a:solidFill>
              </a:rPr>
              <a:t>Raiz de três</a:t>
            </a:r>
            <a:endParaRPr sz="2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27"/>
          <p:cNvSpPr/>
          <p:nvPr/>
        </p:nvSpPr>
        <p:spPr>
          <a:xfrm>
            <a:off x="914767" y="2054825"/>
            <a:ext cx="7096200" cy="8418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6" name="Google Shape;1476;p27"/>
          <p:cNvSpPr txBox="1"/>
          <p:nvPr>
            <p:ph type="title"/>
          </p:nvPr>
        </p:nvSpPr>
        <p:spPr>
          <a:xfrm>
            <a:off x="713225" y="2212200"/>
            <a:ext cx="70962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/>
              <a:t>Simetria do círculo</a:t>
            </a:r>
            <a:endParaRPr/>
          </a:p>
        </p:txBody>
      </p:sp>
      <p:sp>
        <p:nvSpPr>
          <p:cNvPr id="1477" name="Google Shape;1477;p27"/>
          <p:cNvSpPr txBox="1"/>
          <p:nvPr>
            <p:ph idx="2" type="title"/>
          </p:nvPr>
        </p:nvSpPr>
        <p:spPr>
          <a:xfrm>
            <a:off x="713225" y="1069725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05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28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3" name="Google Shape;1483;p28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Valores de para cada eixo</a:t>
            </a:r>
            <a:endParaRPr/>
          </a:p>
        </p:txBody>
      </p:sp>
      <p:sp>
        <p:nvSpPr>
          <p:cNvPr id="1484" name="Google Shape;1484;p28"/>
          <p:cNvSpPr/>
          <p:nvPr/>
        </p:nvSpPr>
        <p:spPr>
          <a:xfrm>
            <a:off x="1523113" y="1337303"/>
            <a:ext cx="10735197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5" name="Google Shape;148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225" y="1264388"/>
            <a:ext cx="4058552" cy="3532187"/>
          </a:xfrm>
          <a:prstGeom prst="rect">
            <a:avLst/>
          </a:prstGeom>
          <a:noFill/>
          <a:ln>
            <a:noFill/>
          </a:ln>
        </p:spPr>
      </p:pic>
      <p:sp>
        <p:nvSpPr>
          <p:cNvPr id="1486" name="Google Shape;1486;p28"/>
          <p:cNvSpPr txBox="1"/>
          <p:nvPr/>
        </p:nvSpPr>
        <p:spPr>
          <a:xfrm>
            <a:off x="5447710" y="1247283"/>
            <a:ext cx="3556000" cy="2523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sen(π-x)=sen 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cos(π-x)=-cos x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sen(π+x)=-sen 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cos(π+x)=-cos 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sen(2π-x)=sen (-x)= -sen 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cos(2π-x)=cos (-x)= cos 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7" name="Google Shape;1487;p28"/>
          <p:cNvGrpSpPr/>
          <p:nvPr/>
        </p:nvGrpSpPr>
        <p:grpSpPr>
          <a:xfrm>
            <a:off x="5932174" y="3906134"/>
            <a:ext cx="1917073" cy="1046620"/>
            <a:chOff x="5769811" y="3878460"/>
            <a:chExt cx="1917073" cy="1046620"/>
          </a:xfrm>
        </p:grpSpPr>
        <p:pic>
          <p:nvPicPr>
            <p:cNvPr id="1488" name="Google Shape;1488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769811" y="3878460"/>
              <a:ext cx="926401" cy="1045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9" name="Google Shape;1489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696212" y="3878460"/>
              <a:ext cx="990672" cy="104662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29"/>
          <p:cNvSpPr/>
          <p:nvPr/>
        </p:nvSpPr>
        <p:spPr>
          <a:xfrm>
            <a:off x="914768" y="2054825"/>
            <a:ext cx="7096200" cy="12426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5" name="Google Shape;1495;p29"/>
          <p:cNvSpPr txBox="1"/>
          <p:nvPr>
            <p:ph type="title"/>
          </p:nvPr>
        </p:nvSpPr>
        <p:spPr>
          <a:xfrm>
            <a:off x="713225" y="2287118"/>
            <a:ext cx="7096200" cy="124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/>
              <a:t>Funções trigonométricas</a:t>
            </a:r>
            <a:endParaRPr/>
          </a:p>
        </p:txBody>
      </p:sp>
      <p:sp>
        <p:nvSpPr>
          <p:cNvPr id="1496" name="Google Shape;1496;p29"/>
          <p:cNvSpPr txBox="1"/>
          <p:nvPr>
            <p:ph idx="2" type="title"/>
          </p:nvPr>
        </p:nvSpPr>
        <p:spPr>
          <a:xfrm>
            <a:off x="713225" y="1069725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06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p30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2" name="Google Shape;1502;p30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A função seno</a:t>
            </a:r>
            <a:endParaRPr/>
          </a:p>
        </p:txBody>
      </p:sp>
      <p:sp>
        <p:nvSpPr>
          <p:cNvPr id="1503" name="Google Shape;1503;p30"/>
          <p:cNvSpPr/>
          <p:nvPr/>
        </p:nvSpPr>
        <p:spPr>
          <a:xfrm>
            <a:off x="1523113" y="1337303"/>
            <a:ext cx="10735197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sultado de imagem para FUNÇÃO SENO GIF" id="1504" name="Google Shape;150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3113" y="1529878"/>
            <a:ext cx="6493915" cy="2882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g2e3476a069c_0_6"/>
          <p:cNvSpPr/>
          <p:nvPr/>
        </p:nvSpPr>
        <p:spPr>
          <a:xfrm>
            <a:off x="454675" y="195850"/>
            <a:ext cx="4605900" cy="1058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0" name="Google Shape;1510;g2e3476a069c_0_6"/>
          <p:cNvSpPr txBox="1"/>
          <p:nvPr>
            <p:ph idx="6" type="title"/>
          </p:nvPr>
        </p:nvSpPr>
        <p:spPr>
          <a:xfrm>
            <a:off x="712800" y="271974"/>
            <a:ext cx="4480500" cy="1250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Exercício 4</a:t>
            </a:r>
            <a:endParaRPr/>
          </a:p>
        </p:txBody>
      </p:sp>
      <p:sp>
        <p:nvSpPr>
          <p:cNvPr id="1511" name="Google Shape;1511;g2e3476a069c_0_6"/>
          <p:cNvSpPr txBox="1"/>
          <p:nvPr/>
        </p:nvSpPr>
        <p:spPr>
          <a:xfrm>
            <a:off x="911075" y="1875600"/>
            <a:ext cx="5635500" cy="27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2" name="Google Shape;1512;g2e3476a069c_0_6"/>
          <p:cNvSpPr txBox="1"/>
          <p:nvPr/>
        </p:nvSpPr>
        <p:spPr>
          <a:xfrm>
            <a:off x="712800" y="1875600"/>
            <a:ext cx="5218500" cy="21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13" name="Google Shape;1513;g2e3476a069c_0_6"/>
          <p:cNvSpPr txBox="1"/>
          <p:nvPr/>
        </p:nvSpPr>
        <p:spPr>
          <a:xfrm>
            <a:off x="6664100" y="1544125"/>
            <a:ext cx="171000" cy="1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4" name="Google Shape;1514;g2e3476a069c_0_6"/>
          <p:cNvSpPr txBox="1"/>
          <p:nvPr/>
        </p:nvSpPr>
        <p:spPr>
          <a:xfrm>
            <a:off x="1452000" y="2266850"/>
            <a:ext cx="62400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00">
                <a:solidFill>
                  <a:schemeClr val="dk1"/>
                </a:solidFill>
                <a:highlight>
                  <a:srgbClr val="FF9900"/>
                </a:highlight>
              </a:rPr>
              <a:t>Desenhe a função cosseno</a:t>
            </a:r>
            <a:endParaRPr sz="3300">
              <a:solidFill>
                <a:schemeClr val="dk1"/>
              </a:solidFill>
              <a:highlight>
                <a:srgbClr val="FF9900"/>
              </a:highlight>
            </a:endParaRPr>
          </a:p>
        </p:txBody>
      </p:sp>
      <p:pic>
        <p:nvPicPr>
          <p:cNvPr id="1515" name="Google Shape;1515;g2e3476a069c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4688" y="2128875"/>
            <a:ext cx="3014625" cy="30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p31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1" name="Google Shape;1521;p31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A função cosseno</a:t>
            </a:r>
            <a:endParaRPr/>
          </a:p>
        </p:txBody>
      </p:sp>
      <p:pic>
        <p:nvPicPr>
          <p:cNvPr descr="Resultado de imagem para FUNÇÃO SENO GIF" id="1522" name="Google Shape;152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2241" y="1529878"/>
            <a:ext cx="6113159" cy="2733342"/>
          </a:xfrm>
          <a:prstGeom prst="rect">
            <a:avLst/>
          </a:prstGeom>
          <a:noFill/>
          <a:ln>
            <a:noFill/>
          </a:ln>
        </p:spPr>
      </p:pic>
      <p:sp>
        <p:nvSpPr>
          <p:cNvPr id="1523" name="Google Shape;1523;p31"/>
          <p:cNvSpPr txBox="1"/>
          <p:nvPr/>
        </p:nvSpPr>
        <p:spPr>
          <a:xfrm>
            <a:off x="3359888" y="130477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4" name="Google Shape;1524;p31"/>
          <p:cNvSpPr txBox="1"/>
          <p:nvPr/>
        </p:nvSpPr>
        <p:spPr>
          <a:xfrm>
            <a:off x="3668709" y="1044915"/>
            <a:ext cx="562204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Exercício!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32"/>
          <p:cNvSpPr/>
          <p:nvPr/>
        </p:nvSpPr>
        <p:spPr>
          <a:xfrm>
            <a:off x="914768" y="2054825"/>
            <a:ext cx="7096200" cy="12426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0" name="Google Shape;1530;p32"/>
          <p:cNvSpPr txBox="1"/>
          <p:nvPr>
            <p:ph type="title"/>
          </p:nvPr>
        </p:nvSpPr>
        <p:spPr>
          <a:xfrm>
            <a:off x="713225" y="2202511"/>
            <a:ext cx="7096200" cy="13272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/>
              <a:t>Identidades trigonométricas</a:t>
            </a:r>
            <a:endParaRPr/>
          </a:p>
        </p:txBody>
      </p:sp>
      <p:sp>
        <p:nvSpPr>
          <p:cNvPr id="1531" name="Google Shape;1531;p32"/>
          <p:cNvSpPr txBox="1"/>
          <p:nvPr>
            <p:ph idx="2" type="title"/>
          </p:nvPr>
        </p:nvSpPr>
        <p:spPr>
          <a:xfrm>
            <a:off x="713225" y="1069725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07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33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7" name="Google Shape;1537;p33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Identidades trigonométricas</a:t>
            </a:r>
            <a:endParaRPr/>
          </a:p>
        </p:txBody>
      </p:sp>
      <p:sp>
        <p:nvSpPr>
          <p:cNvPr id="1538" name="Google Shape;1538;p33"/>
          <p:cNvSpPr txBox="1"/>
          <p:nvPr/>
        </p:nvSpPr>
        <p:spPr>
          <a:xfrm>
            <a:off x="1555012" y="2613944"/>
            <a:ext cx="5108944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9" name="Google Shape;153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0164" y="1721355"/>
            <a:ext cx="6953836" cy="2414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40" name="Google Shape;1540;p33"/>
          <p:cNvSpPr txBox="1"/>
          <p:nvPr/>
        </p:nvSpPr>
        <p:spPr>
          <a:xfrm>
            <a:off x="1555000" y="4238825"/>
            <a:ext cx="62400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00">
                <a:solidFill>
                  <a:schemeClr val="dk1"/>
                </a:solidFill>
                <a:highlight>
                  <a:srgbClr val="FF9900"/>
                </a:highlight>
              </a:rPr>
              <a:t>Exemplo!!!!!!!!</a:t>
            </a:r>
            <a:endParaRPr sz="3300">
              <a:solidFill>
                <a:schemeClr val="dk1"/>
              </a:solidFill>
              <a:highlight>
                <a:srgbClr val="FF9900"/>
              </a:highlight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p34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6" name="Google Shape;1546;p3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Identidades trigonométricas</a:t>
            </a:r>
            <a:endParaRPr/>
          </a:p>
        </p:txBody>
      </p:sp>
      <p:sp>
        <p:nvSpPr>
          <p:cNvPr id="1547" name="Google Shape;1547;p34"/>
          <p:cNvSpPr txBox="1"/>
          <p:nvPr/>
        </p:nvSpPr>
        <p:spPr>
          <a:xfrm>
            <a:off x="1555012" y="2613944"/>
            <a:ext cx="5108944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8" name="Google Shape;1548;p34"/>
          <p:cNvSpPr txBox="1"/>
          <p:nvPr/>
        </p:nvSpPr>
        <p:spPr>
          <a:xfrm>
            <a:off x="1539063" y="2998665"/>
            <a:ext cx="507704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9" name="Google Shape;154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1951" y="1861313"/>
            <a:ext cx="7042047" cy="2274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35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5" name="Google Shape;1555;p3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Identidades trigonométricas</a:t>
            </a:r>
            <a:endParaRPr/>
          </a:p>
        </p:txBody>
      </p:sp>
      <p:sp>
        <p:nvSpPr>
          <p:cNvPr id="1556" name="Google Shape;1556;p35"/>
          <p:cNvSpPr txBox="1"/>
          <p:nvPr/>
        </p:nvSpPr>
        <p:spPr>
          <a:xfrm>
            <a:off x="1555012" y="2613944"/>
            <a:ext cx="5108944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7" name="Google Shape;1557;p35"/>
          <p:cNvSpPr txBox="1"/>
          <p:nvPr/>
        </p:nvSpPr>
        <p:spPr>
          <a:xfrm>
            <a:off x="1539063" y="2998665"/>
            <a:ext cx="507704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8" name="Google Shape;155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183" y="1711665"/>
            <a:ext cx="7607583" cy="3084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36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4" name="Google Shape;1564;p3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Identidades trigonométricas</a:t>
            </a:r>
            <a:endParaRPr/>
          </a:p>
        </p:txBody>
      </p:sp>
      <p:sp>
        <p:nvSpPr>
          <p:cNvPr id="1565" name="Google Shape;1565;p36"/>
          <p:cNvSpPr txBox="1"/>
          <p:nvPr/>
        </p:nvSpPr>
        <p:spPr>
          <a:xfrm>
            <a:off x="1555012" y="2613944"/>
            <a:ext cx="5108944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6" name="Google Shape;1566;p36"/>
          <p:cNvSpPr txBox="1"/>
          <p:nvPr/>
        </p:nvSpPr>
        <p:spPr>
          <a:xfrm>
            <a:off x="1539063" y="2998665"/>
            <a:ext cx="507704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7" name="Google Shape;1567;p36"/>
          <p:cNvSpPr txBox="1"/>
          <p:nvPr/>
        </p:nvSpPr>
        <p:spPr>
          <a:xfrm>
            <a:off x="1539063" y="2806305"/>
            <a:ext cx="5077046" cy="6924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8" name="Google Shape;156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68958" y="1847023"/>
            <a:ext cx="3608033" cy="2303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572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p37"/>
          <p:cNvSpPr/>
          <p:nvPr/>
        </p:nvSpPr>
        <p:spPr>
          <a:xfrm>
            <a:off x="914768" y="2054825"/>
            <a:ext cx="7096200" cy="12426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4" name="Google Shape;1574;p37"/>
          <p:cNvSpPr txBox="1"/>
          <p:nvPr>
            <p:ph type="title"/>
          </p:nvPr>
        </p:nvSpPr>
        <p:spPr>
          <a:xfrm>
            <a:off x="713225" y="2287118"/>
            <a:ext cx="7096200" cy="124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/>
              <a:t>Equações trigonométricas</a:t>
            </a:r>
            <a:endParaRPr/>
          </a:p>
        </p:txBody>
      </p:sp>
      <p:sp>
        <p:nvSpPr>
          <p:cNvPr id="1575" name="Google Shape;1575;p37"/>
          <p:cNvSpPr txBox="1"/>
          <p:nvPr>
            <p:ph idx="2" type="title"/>
          </p:nvPr>
        </p:nvSpPr>
        <p:spPr>
          <a:xfrm>
            <a:off x="713225" y="1069725"/>
            <a:ext cx="1545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pt-BR"/>
              <a:t>08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38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1" name="Google Shape;1581;p38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Como resolver?</a:t>
            </a:r>
            <a:endParaRPr/>
          </a:p>
        </p:txBody>
      </p:sp>
      <p:sp>
        <p:nvSpPr>
          <p:cNvPr id="1582" name="Google Shape;1582;p38"/>
          <p:cNvSpPr txBox="1"/>
          <p:nvPr/>
        </p:nvSpPr>
        <p:spPr>
          <a:xfrm>
            <a:off x="714454" y="1716288"/>
            <a:ext cx="7946791" cy="8271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8145" l="-841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3" name="Google Shape;1583;p38"/>
          <p:cNvSpPr txBox="1"/>
          <p:nvPr/>
        </p:nvSpPr>
        <p:spPr>
          <a:xfrm>
            <a:off x="1219287" y="3003548"/>
            <a:ext cx="6705425" cy="52039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4" name="Google Shape;1584;p38"/>
          <p:cNvSpPr/>
          <p:nvPr/>
        </p:nvSpPr>
        <p:spPr>
          <a:xfrm>
            <a:off x="7240027" y="3003548"/>
            <a:ext cx="786373" cy="659647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p39"/>
          <p:cNvSpPr/>
          <p:nvPr/>
        </p:nvSpPr>
        <p:spPr>
          <a:xfrm>
            <a:off x="914225" y="346925"/>
            <a:ext cx="7717500" cy="572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0" name="Google Shape;1590;p39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Como resolver?</a:t>
            </a:r>
            <a:endParaRPr/>
          </a:p>
        </p:txBody>
      </p:sp>
      <p:sp>
        <p:nvSpPr>
          <p:cNvPr id="1591" name="Google Shape;1591;p39"/>
          <p:cNvSpPr txBox="1"/>
          <p:nvPr/>
        </p:nvSpPr>
        <p:spPr>
          <a:xfrm>
            <a:off x="714454" y="1716288"/>
            <a:ext cx="7665112" cy="104195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525" l="-633" r="0" t="-29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2" name="Google Shape;1592;p39"/>
          <p:cNvSpPr txBox="1"/>
          <p:nvPr/>
        </p:nvSpPr>
        <p:spPr>
          <a:xfrm>
            <a:off x="778877" y="3161571"/>
            <a:ext cx="7665112" cy="138499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9248" l="-793" r="0" t="-43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3" name="Google Shape;1593;p39"/>
          <p:cNvSpPr/>
          <p:nvPr/>
        </p:nvSpPr>
        <p:spPr>
          <a:xfrm>
            <a:off x="3257643" y="4178300"/>
            <a:ext cx="2628714" cy="4257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7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40"/>
          <p:cNvSpPr txBox="1"/>
          <p:nvPr/>
        </p:nvSpPr>
        <p:spPr>
          <a:xfrm>
            <a:off x="1208611" y="289492"/>
            <a:ext cx="6726778" cy="76668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965" l="-723" r="-87" t="-475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9" name="Google Shape;1599;p40"/>
          <p:cNvSpPr txBox="1"/>
          <p:nvPr/>
        </p:nvSpPr>
        <p:spPr>
          <a:xfrm>
            <a:off x="893793" y="1662162"/>
            <a:ext cx="8250207" cy="110799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033" r="0" t="-55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0" name="Google Shape;1600;p40"/>
          <p:cNvSpPr/>
          <p:nvPr/>
        </p:nvSpPr>
        <p:spPr>
          <a:xfrm>
            <a:off x="3443112" y="4094347"/>
            <a:ext cx="1433688" cy="838897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1" name="Google Shape;1601;p40"/>
          <p:cNvSpPr txBox="1"/>
          <p:nvPr/>
        </p:nvSpPr>
        <p:spPr>
          <a:xfrm>
            <a:off x="790222" y="2770158"/>
            <a:ext cx="8353778" cy="203478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-655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5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41"/>
          <p:cNvSpPr/>
          <p:nvPr/>
        </p:nvSpPr>
        <p:spPr>
          <a:xfrm>
            <a:off x="1608625" y="1573100"/>
            <a:ext cx="6223500" cy="15810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7" name="Google Shape;1607;p41"/>
          <p:cNvSpPr txBox="1"/>
          <p:nvPr>
            <p:ph type="title"/>
          </p:nvPr>
        </p:nvSpPr>
        <p:spPr>
          <a:xfrm>
            <a:off x="1447975" y="1725500"/>
            <a:ext cx="6223500" cy="158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pt-BR" sz="8800"/>
              <a:t>Dúvidas?</a:t>
            </a:r>
            <a:endParaRPr sz="8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42"/>
          <p:cNvSpPr txBox="1"/>
          <p:nvPr/>
        </p:nvSpPr>
        <p:spPr>
          <a:xfrm>
            <a:off x="608073" y="540350"/>
            <a:ext cx="7927855" cy="572700"/>
          </a:xfrm>
          <a:prstGeom prst="rect">
            <a:avLst/>
          </a:prstGeom>
          <a:solidFill>
            <a:srgbClr val="47C0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Obrigada pela sua presença! </a:t>
            </a:r>
            <a:endParaRPr b="0" i="0" sz="3200" u="none" cap="none" strike="noStrike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613" name="Google Shape;1613;p42"/>
          <p:cNvSpPr txBox="1"/>
          <p:nvPr/>
        </p:nvSpPr>
        <p:spPr>
          <a:xfrm>
            <a:off x="5479618" y="2571750"/>
            <a:ext cx="2857500" cy="743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1800">
                <a:solidFill>
                  <a:srgbClr val="242424"/>
                </a:solidFill>
                <a:latin typeface="Open Sans"/>
                <a:ea typeface="Open Sans"/>
                <a:cs typeface="Open Sans"/>
                <a:sym typeface="Open Sans"/>
              </a:rPr>
              <a:t>Nívea</a:t>
            </a:r>
            <a:endParaRPr b="0" i="0" sz="1800" u="none" cap="none" strike="noStrike">
              <a:solidFill>
                <a:srgbClr val="24242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1800">
                <a:solidFill>
                  <a:srgbClr val="242424"/>
                </a:solidFill>
                <a:latin typeface="Open Sans"/>
                <a:ea typeface="Open Sans"/>
                <a:cs typeface="Open Sans"/>
                <a:sym typeface="Open Sans"/>
              </a:rPr>
              <a:t>nivea.leite</a:t>
            </a:r>
            <a:r>
              <a:rPr b="0" i="0" lang="pt-BR" sz="1800" u="none" cap="none" strike="noStrike">
                <a:solidFill>
                  <a:srgbClr val="242424"/>
                </a:solidFill>
                <a:latin typeface="Open Sans"/>
                <a:ea typeface="Open Sans"/>
                <a:cs typeface="Open Sans"/>
                <a:sym typeface="Open Sans"/>
              </a:rPr>
              <a:t>@ufu.br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4242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4" name="Google Shape;1614;p42"/>
          <p:cNvSpPr txBox="1"/>
          <p:nvPr/>
        </p:nvSpPr>
        <p:spPr>
          <a:xfrm>
            <a:off x="2845202" y="4843344"/>
            <a:ext cx="3453595" cy="60031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Open Sans"/>
              <a:buNone/>
            </a:pPr>
            <a:r>
              <a:rPr b="0" i="0" lang="pt-BR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pet.engenhariabiomedica.ufu@gmail.com</a:t>
            </a:r>
            <a:endParaRPr b="0" i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15" name="Google Shape;161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500" y="1265450"/>
            <a:ext cx="3425494" cy="34254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h Subject for High School - 10th Grade: Geometric Transformations by Slidesgo">
  <a:themeElements>
    <a:clrScheme name="Simple Light">
      <a:dk1>
        <a:srgbClr val="000000"/>
      </a:dk1>
      <a:lt1>
        <a:srgbClr val="FFFFFF"/>
      </a:lt1>
      <a:dk2>
        <a:srgbClr val="212121"/>
      </a:dk2>
      <a:lt2>
        <a:srgbClr val="049292"/>
      </a:lt2>
      <a:accent1>
        <a:srgbClr val="47C0C0"/>
      </a:accent1>
      <a:accent2>
        <a:srgbClr val="FFFFFF"/>
      </a:accent2>
      <a:accent3>
        <a:srgbClr val="E7F3F3"/>
      </a:accent3>
      <a:accent4>
        <a:srgbClr val="FFAB40"/>
      </a:accent4>
      <a:accent5>
        <a:srgbClr val="EFBF60"/>
      </a:accent5>
      <a:accent6>
        <a:srgbClr val="FFF2CC"/>
      </a:accent6>
      <a:hlink>
        <a:srgbClr val="21212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