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Alata"/>
      <p:regular r:id="rId44"/>
    </p:embeddedFont>
    <p:embeddedFont>
      <p:font typeface="Archivo Black"/>
      <p:regular r:id="rId45"/>
    </p:embeddedFont>
    <p:embeddedFont>
      <p:font typeface="Open Sans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0" roundtripDataSignature="AMtx7mg7nVO8PWhxDLJoqeE3ISt0B0jV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E517EA4-0C0F-4E8B-8932-CBFCB2504F38}">
  <a:tblStyle styleId="{EE517EA4-0C0F-4E8B-8932-CBFCB2504F3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4355AACC-02AE-4817-87CB-7E0C37639CA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Alata-regular.fntdata"/><Relationship Id="rId43" Type="http://schemas.openxmlformats.org/officeDocument/2006/relationships/slide" Target="slides/slide38.xml"/><Relationship Id="rId46" Type="http://schemas.openxmlformats.org/officeDocument/2006/relationships/font" Target="fonts/OpenSans-regular.fntdata"/><Relationship Id="rId45" Type="http://schemas.openxmlformats.org/officeDocument/2006/relationships/font" Target="fonts/ArchivoBlack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OpenSans-italic.fntdata"/><Relationship Id="rId47" Type="http://schemas.openxmlformats.org/officeDocument/2006/relationships/font" Target="fonts/OpenSans-bold.fntdata"/><Relationship Id="rId49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2" name="Google Shape;280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3" name="Google Shape;28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8" name="Shape 2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9" name="Google Shape;28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0" name="Google Shape;28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0" name="Shape 2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1" name="Google Shape;288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2" name="Google Shape;28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9" name="Shape 2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0" name="Google Shape;290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1" name="Google Shape;29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7" name="Shape 2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" name="Google Shape;290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9" name="Google Shape;29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4" name="Shape 2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5" name="Google Shape;291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6" name="Google Shape;29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2" name="Shape 2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3" name="Google Shape;294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4" name="Google Shape;294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0" name="Shape 2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1" name="Google Shape;295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2" name="Google Shape;29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3" name="Shape 2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4" name="Google Shape;297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5" name="Google Shape;29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1" name="Shape 2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2" name="Google Shape;299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3" name="Google Shape;29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3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5" name="Google Shape;30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2" name="Shape 3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3" name="Google Shape;303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4" name="Google Shape;30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8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0" name="Google Shape;30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3" name="Shape 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07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5" name="Google Shape;307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5" name="Shape 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Google Shape;310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7" name="Google Shape;310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0" name="Shape 3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1" name="Google Shape;312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2" name="Google Shape;312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9" name="Shape 3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0" name="Google Shape;313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1" name="Google Shape;313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8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9" name="Google Shape;314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0" name="Google Shape;315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0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2" name="Google Shape;31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4" name="Shape 3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5" name="Google Shape;3195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6" name="Google Shape;319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0" name="Shape 3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1" name="Google Shape;3211;g2e24a8e598d_0_1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2" name="Google Shape;3212;g2e24a8e598d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0" name="Shape 3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1" name="Google Shape;3241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2" name="Google Shape;324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construirmos um gráfico de funções no sistema cartesiano, devemos levar em consideração os valores do domínio da função no eixo x e os valores da imagem para o eixo y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5" name="Shape 3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" name="Google Shape;3256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7" name="Google Shape;325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construirmos um gráfico de funções no sistema cartesiano, devemos levar em consideração os valores do domínio da função no eixo x e os valores da imagem para o eixo y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8" name="Shape 3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9" name="Google Shape;326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0" name="Google Shape;327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construirmos um gráfico de funções no sistema cartesiano, devemos levar em consideração os valores do domínio da função no eixo x e os valores da imagem para o eixo y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2" name="Shape 3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3" name="Google Shape;3283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4" name="Google Shape;328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8" name="Shape 3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9" name="Google Shape;3309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0" name="Google Shape;331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7" name="Shape 3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8" name="Google Shape;3318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9" name="Google Shape;331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6" name="Shape 3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7" name="Google Shape;3327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8" name="Google Shape;332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4" name="Shape 3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5" name="Google Shape;3335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6" name="Google Shape;333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3" name="Google Shape;334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5" name="Shape 3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6" name="Google Shape;3366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7" name="Google Shape;336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3" name="Shape 3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4" name="Google Shape;3404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5" name="Google Shape;340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7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8" name="Google Shape;3418;g2e24a8e598d_0_2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9" name="Google Shape;3419;g2e24a8e598d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5" name="Shape 3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6" name="Google Shape;3436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7" name="Google Shape;343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3" name="Shape 3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4" name="Google Shape;3464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5" name="Google Shape;3465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0" name="Shape 3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" name="Google Shape;3491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2" name="Google Shape;3492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6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7" name="Google Shape;3517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8" name="Google Shape;351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2" name="Shape 3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3" name="Google Shape;3523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4" name="Google Shape;352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E7F3F3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42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oogle Shape;10;p42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1" name="Google Shape;11;p42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2" name="Google Shape;12;p42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p42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42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42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42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42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42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42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42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42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42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42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42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42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42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42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42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42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42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42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42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42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42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42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42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42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42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42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42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42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42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42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42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42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6;p42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42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2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2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2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2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2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2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2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42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42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42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42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42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42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42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42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42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42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42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42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42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42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42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42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42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42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42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42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42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42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" name="Google Shape;77;p42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42"/>
          <p:cNvSpPr txBox="1"/>
          <p:nvPr>
            <p:ph type="ctrTitle"/>
          </p:nvPr>
        </p:nvSpPr>
        <p:spPr>
          <a:xfrm>
            <a:off x="713225" y="2269275"/>
            <a:ext cx="6221700" cy="1475700"/>
          </a:xfrm>
          <a:prstGeom prst="rect">
            <a:avLst/>
          </a:prstGeom>
          <a:solidFill>
            <a:srgbClr val="47C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9" name="Google Shape;79;p42"/>
          <p:cNvSpPr txBox="1"/>
          <p:nvPr>
            <p:ph idx="1" type="subTitle"/>
          </p:nvPr>
        </p:nvSpPr>
        <p:spPr>
          <a:xfrm>
            <a:off x="713225" y="3744975"/>
            <a:ext cx="77175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0" name="Google Shape;80;p42"/>
          <p:cNvSpPr txBox="1"/>
          <p:nvPr>
            <p:ph idx="2" type="ctrTitle"/>
          </p:nvPr>
        </p:nvSpPr>
        <p:spPr>
          <a:xfrm>
            <a:off x="713225" y="1527375"/>
            <a:ext cx="6221700" cy="645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grpSp>
        <p:nvGrpSpPr>
          <p:cNvPr id="81" name="Google Shape;81;p42"/>
          <p:cNvGrpSpPr/>
          <p:nvPr/>
        </p:nvGrpSpPr>
        <p:grpSpPr>
          <a:xfrm rot="5400000">
            <a:off x="445806" y="4099007"/>
            <a:ext cx="645023" cy="1134258"/>
            <a:chOff x="2079800" y="2537025"/>
            <a:chExt cx="481900" cy="875875"/>
          </a:xfrm>
        </p:grpSpPr>
        <p:sp>
          <p:nvSpPr>
            <p:cNvPr id="82" name="Google Shape;82;p42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42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42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42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42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42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2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42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2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2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2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2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2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2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42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" name="Google Shape;97;p42"/>
          <p:cNvGrpSpPr/>
          <p:nvPr/>
        </p:nvGrpSpPr>
        <p:grpSpPr>
          <a:xfrm>
            <a:off x="1983925" y="-172630"/>
            <a:ext cx="1236150" cy="600722"/>
            <a:chOff x="6583775" y="-35155"/>
            <a:chExt cx="1236150" cy="600722"/>
          </a:xfrm>
        </p:grpSpPr>
        <p:sp>
          <p:nvSpPr>
            <p:cNvPr id="98" name="Google Shape;98;p42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2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42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2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2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2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2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2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2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2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2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2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2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2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2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42"/>
          <p:cNvSpPr/>
          <p:nvPr/>
        </p:nvSpPr>
        <p:spPr>
          <a:xfrm rot="-5400000">
            <a:off x="7781275" y="3643325"/>
            <a:ext cx="153600" cy="2654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2"/>
          <p:cNvSpPr/>
          <p:nvPr/>
        </p:nvSpPr>
        <p:spPr>
          <a:xfrm>
            <a:off x="518075" y="-636200"/>
            <a:ext cx="1324800" cy="132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42"/>
          <p:cNvGrpSpPr/>
          <p:nvPr/>
        </p:nvGrpSpPr>
        <p:grpSpPr>
          <a:xfrm>
            <a:off x="-1457250" y="-1080237"/>
            <a:ext cx="2938200" cy="2938200"/>
            <a:chOff x="7399275" y="2698225"/>
            <a:chExt cx="2938200" cy="2938200"/>
          </a:xfrm>
        </p:grpSpPr>
        <p:cxnSp>
          <p:nvCxnSpPr>
            <p:cNvPr id="116" name="Google Shape;116;p42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7" name="Google Shape;117;p42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8" name="Google Shape;118;p42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9" name="Google Shape;119;p42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20" name="Google Shape;120;p42"/>
          <p:cNvGrpSpPr/>
          <p:nvPr/>
        </p:nvGrpSpPr>
        <p:grpSpPr>
          <a:xfrm>
            <a:off x="7399275" y="2698225"/>
            <a:ext cx="2938200" cy="2938200"/>
            <a:chOff x="7399275" y="2698225"/>
            <a:chExt cx="2938200" cy="2938200"/>
          </a:xfrm>
        </p:grpSpPr>
        <p:cxnSp>
          <p:nvCxnSpPr>
            <p:cNvPr id="121" name="Google Shape;121;p42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2" name="Google Shape;122;p42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3" name="Google Shape;123;p42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4" name="Google Shape;124;p42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TITLE_AND_BODY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3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43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28" name="Google Shape;128;p43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29" name="Google Shape;129;p43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43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43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43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43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43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43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43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43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43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43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43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43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43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43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43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43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43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43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43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43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43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43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43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43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43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43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43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43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43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43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43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43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43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43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43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43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43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43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43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43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43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43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43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43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43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43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43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43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43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43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43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43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43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43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43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43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43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43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43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43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43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43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43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43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4" name="Google Shape;194;p43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43"/>
          <p:cNvSpPr txBox="1"/>
          <p:nvPr>
            <p:ph type="title"/>
          </p:nvPr>
        </p:nvSpPr>
        <p:spPr>
          <a:xfrm>
            <a:off x="2160525" y="1739225"/>
            <a:ext cx="5357700" cy="143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1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6" name="Google Shape;196;p43"/>
          <p:cNvSpPr txBox="1"/>
          <p:nvPr>
            <p:ph idx="1" type="body"/>
          </p:nvPr>
        </p:nvSpPr>
        <p:spPr>
          <a:xfrm>
            <a:off x="2523725" y="3489775"/>
            <a:ext cx="46479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>
                <a:solidFill>
                  <a:srgbClr val="252528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97" name="Google Shape;197;p43"/>
          <p:cNvGrpSpPr/>
          <p:nvPr/>
        </p:nvGrpSpPr>
        <p:grpSpPr>
          <a:xfrm>
            <a:off x="7736500" y="164695"/>
            <a:ext cx="1236150" cy="600722"/>
            <a:chOff x="6583775" y="-35155"/>
            <a:chExt cx="1236150" cy="600722"/>
          </a:xfrm>
        </p:grpSpPr>
        <p:sp>
          <p:nvSpPr>
            <p:cNvPr id="198" name="Google Shape;198;p43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43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3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3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3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3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3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43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3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43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43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43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43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43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43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p43"/>
          <p:cNvSpPr/>
          <p:nvPr/>
        </p:nvSpPr>
        <p:spPr>
          <a:xfrm rot="5400000">
            <a:off x="1936100" y="-1791175"/>
            <a:ext cx="1422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43"/>
          <p:cNvGrpSpPr/>
          <p:nvPr/>
        </p:nvGrpSpPr>
        <p:grpSpPr>
          <a:xfrm rot="548580">
            <a:off x="-840457" y="-838089"/>
            <a:ext cx="2938215" cy="2938215"/>
            <a:chOff x="7399275" y="2698225"/>
            <a:chExt cx="2938200" cy="2938200"/>
          </a:xfrm>
        </p:grpSpPr>
        <p:cxnSp>
          <p:nvCxnSpPr>
            <p:cNvPr id="215" name="Google Shape;215;p43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6" name="Google Shape;216;p43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7" name="Google Shape;217;p43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8" name="Google Shape;218;p43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19" name="Google Shape;219;p43"/>
          <p:cNvSpPr/>
          <p:nvPr/>
        </p:nvSpPr>
        <p:spPr>
          <a:xfrm flipH="1">
            <a:off x="8891175" y="1976675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43"/>
          <p:cNvGrpSpPr/>
          <p:nvPr/>
        </p:nvGrpSpPr>
        <p:grpSpPr>
          <a:xfrm rot="-410061">
            <a:off x="7060333" y="2716563"/>
            <a:ext cx="2938217" cy="2938217"/>
            <a:chOff x="7399275" y="2698225"/>
            <a:chExt cx="2938200" cy="2938200"/>
          </a:xfrm>
        </p:grpSpPr>
        <p:cxnSp>
          <p:nvCxnSpPr>
            <p:cNvPr id="221" name="Google Shape;221;p43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2" name="Google Shape;222;p43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3" name="Google Shape;223;p43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4" name="Google Shape;224;p43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5" name="Google Shape;225;p43"/>
          <p:cNvSpPr/>
          <p:nvPr/>
        </p:nvSpPr>
        <p:spPr>
          <a:xfrm>
            <a:off x="-885725" y="3489775"/>
            <a:ext cx="1689900" cy="168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43"/>
          <p:cNvGrpSpPr/>
          <p:nvPr/>
        </p:nvGrpSpPr>
        <p:grpSpPr>
          <a:xfrm rot="5400000">
            <a:off x="519684" y="4080960"/>
            <a:ext cx="638373" cy="1160272"/>
            <a:chOff x="2079800" y="2537025"/>
            <a:chExt cx="481900" cy="875875"/>
          </a:xfrm>
        </p:grpSpPr>
        <p:sp>
          <p:nvSpPr>
            <p:cNvPr id="227" name="Google Shape;227;p43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43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43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43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43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43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3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3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3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3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3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3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3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3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3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3_1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44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44" name="Google Shape;244;p44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45" name="Google Shape;245;p44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44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44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44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44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44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44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44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44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44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44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44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44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44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44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44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44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44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44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44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44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44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44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44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44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44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44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44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44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44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44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44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44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44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44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44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44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44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44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44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44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44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44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44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44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44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44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44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44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44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44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44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44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44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44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44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44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44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44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44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44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44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44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44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44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0" name="Google Shape;310;p44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1" name="Google Shape;311;p4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2" name="Google Shape;312;p44"/>
          <p:cNvSpPr txBox="1"/>
          <p:nvPr>
            <p:ph idx="1" type="body"/>
          </p:nvPr>
        </p:nvSpPr>
        <p:spPr>
          <a:xfrm>
            <a:off x="1798188" y="3958250"/>
            <a:ext cx="24327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3" name="Google Shape;313;p44"/>
          <p:cNvSpPr txBox="1"/>
          <p:nvPr>
            <p:ph idx="2" type="body"/>
          </p:nvPr>
        </p:nvSpPr>
        <p:spPr>
          <a:xfrm>
            <a:off x="4913063" y="3958250"/>
            <a:ext cx="24327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4" name="Google Shape;314;p44"/>
          <p:cNvSpPr txBox="1"/>
          <p:nvPr>
            <p:ph idx="3" type="title"/>
          </p:nvPr>
        </p:nvSpPr>
        <p:spPr>
          <a:xfrm>
            <a:off x="1798188" y="3308575"/>
            <a:ext cx="2432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5" name="Google Shape;315;p44"/>
          <p:cNvSpPr txBox="1"/>
          <p:nvPr>
            <p:ph idx="4" type="title"/>
          </p:nvPr>
        </p:nvSpPr>
        <p:spPr>
          <a:xfrm>
            <a:off x="4913063" y="3308575"/>
            <a:ext cx="2432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6" name="Google Shape;316;p44"/>
          <p:cNvSpPr/>
          <p:nvPr/>
        </p:nvSpPr>
        <p:spPr>
          <a:xfrm>
            <a:off x="8150650" y="4425625"/>
            <a:ext cx="1302900" cy="1091400"/>
          </a:xfrm>
          <a:prstGeom prst="parallelogram">
            <a:avLst>
              <a:gd fmla="val 25000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7" name="Google Shape;317;p44"/>
          <p:cNvGrpSpPr/>
          <p:nvPr/>
        </p:nvGrpSpPr>
        <p:grpSpPr>
          <a:xfrm flipH="1" rot="-4942822">
            <a:off x="6788572" y="3181581"/>
            <a:ext cx="2938288" cy="2938288"/>
            <a:chOff x="7399275" y="2698225"/>
            <a:chExt cx="2938200" cy="2938200"/>
          </a:xfrm>
        </p:grpSpPr>
        <p:cxnSp>
          <p:nvCxnSpPr>
            <p:cNvPr id="318" name="Google Shape;318;p44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9" name="Google Shape;319;p44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0" name="Google Shape;320;p44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1" name="Google Shape;321;p44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22" name="Google Shape;322;p44"/>
          <p:cNvSpPr/>
          <p:nvPr/>
        </p:nvSpPr>
        <p:spPr>
          <a:xfrm>
            <a:off x="101307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3" name="Google Shape;323;p44"/>
          <p:cNvGrpSpPr/>
          <p:nvPr/>
        </p:nvGrpSpPr>
        <p:grpSpPr>
          <a:xfrm flipH="1" rot="410061">
            <a:off x="-1111742" y="3247925"/>
            <a:ext cx="2938217" cy="2938217"/>
            <a:chOff x="7399275" y="2698225"/>
            <a:chExt cx="2938200" cy="2938200"/>
          </a:xfrm>
        </p:grpSpPr>
        <p:cxnSp>
          <p:nvCxnSpPr>
            <p:cNvPr id="324" name="Google Shape;324;p44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5" name="Google Shape;325;p44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6" name="Google Shape;326;p44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7" name="Google Shape;327;p44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45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330" name="Google Shape;330;p45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331" name="Google Shape;331;p45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45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45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45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45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45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45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45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45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45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45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45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45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45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45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45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45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45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45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45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45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45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45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45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45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45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45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45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45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45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45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45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45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45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45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45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45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45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45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45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45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45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45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45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45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45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45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45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45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45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45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45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45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45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45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45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45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45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45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45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45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45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45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45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45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6" name="Google Shape;396;p45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7" name="Google Shape;397;p45"/>
          <p:cNvSpPr txBox="1"/>
          <p:nvPr>
            <p:ph type="title"/>
          </p:nvPr>
        </p:nvSpPr>
        <p:spPr>
          <a:xfrm>
            <a:off x="1582650" y="1627275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8" name="Google Shape;398;p45"/>
          <p:cNvSpPr txBox="1"/>
          <p:nvPr>
            <p:ph idx="2" type="title"/>
          </p:nvPr>
        </p:nvSpPr>
        <p:spPr>
          <a:xfrm>
            <a:off x="702450" y="162322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99" name="Google Shape;399;p45"/>
          <p:cNvSpPr txBox="1"/>
          <p:nvPr>
            <p:ph idx="3" type="title"/>
          </p:nvPr>
        </p:nvSpPr>
        <p:spPr>
          <a:xfrm>
            <a:off x="1582650" y="3223500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00" name="Google Shape;400;p45"/>
          <p:cNvSpPr txBox="1"/>
          <p:nvPr>
            <p:ph idx="1" type="subTitle"/>
          </p:nvPr>
        </p:nvSpPr>
        <p:spPr>
          <a:xfrm>
            <a:off x="1582650" y="3827400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1" name="Google Shape;401;p45"/>
          <p:cNvSpPr txBox="1"/>
          <p:nvPr>
            <p:ph idx="4" type="subTitle"/>
          </p:nvPr>
        </p:nvSpPr>
        <p:spPr>
          <a:xfrm>
            <a:off x="1582676" y="2231175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02" name="Google Shape;402;p45"/>
          <p:cNvSpPr txBox="1"/>
          <p:nvPr>
            <p:ph idx="5" type="title"/>
          </p:nvPr>
        </p:nvSpPr>
        <p:spPr>
          <a:xfrm>
            <a:off x="5452282" y="1627275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03" name="Google Shape;403;p45"/>
          <p:cNvSpPr txBox="1"/>
          <p:nvPr>
            <p:ph idx="6" type="title"/>
          </p:nvPr>
        </p:nvSpPr>
        <p:spPr>
          <a:xfrm>
            <a:off x="4571975" y="162727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4" name="Google Shape;404;p45"/>
          <p:cNvSpPr txBox="1"/>
          <p:nvPr>
            <p:ph idx="7" type="subTitle"/>
          </p:nvPr>
        </p:nvSpPr>
        <p:spPr>
          <a:xfrm>
            <a:off x="5452175" y="2239125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5" name="Google Shape;405;p45"/>
          <p:cNvSpPr txBox="1"/>
          <p:nvPr>
            <p:ph idx="8" type="title"/>
          </p:nvPr>
        </p:nvSpPr>
        <p:spPr>
          <a:xfrm>
            <a:off x="70245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6" name="Google Shape;406;p45"/>
          <p:cNvSpPr txBox="1"/>
          <p:nvPr>
            <p:ph idx="9" type="title"/>
          </p:nvPr>
        </p:nvSpPr>
        <p:spPr>
          <a:xfrm>
            <a:off x="5452280" y="3223500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7" name="Google Shape;407;p45"/>
          <p:cNvSpPr txBox="1"/>
          <p:nvPr>
            <p:ph idx="13" type="title"/>
          </p:nvPr>
        </p:nvSpPr>
        <p:spPr>
          <a:xfrm>
            <a:off x="457200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08" name="Google Shape;408;p45"/>
          <p:cNvSpPr txBox="1"/>
          <p:nvPr>
            <p:ph idx="14" type="subTitle"/>
          </p:nvPr>
        </p:nvSpPr>
        <p:spPr>
          <a:xfrm>
            <a:off x="5452175" y="3827400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9" name="Google Shape;409;p45"/>
          <p:cNvSpPr txBox="1"/>
          <p:nvPr>
            <p:ph idx="15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10" name="Google Shape;410;p45"/>
          <p:cNvGrpSpPr/>
          <p:nvPr/>
        </p:nvGrpSpPr>
        <p:grpSpPr>
          <a:xfrm rot="5400000">
            <a:off x="470234" y="4064460"/>
            <a:ext cx="638373" cy="1160272"/>
            <a:chOff x="2079800" y="2537025"/>
            <a:chExt cx="481900" cy="875875"/>
          </a:xfrm>
        </p:grpSpPr>
        <p:sp>
          <p:nvSpPr>
            <p:cNvPr id="411" name="Google Shape;411;p45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45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5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5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5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5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5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5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5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45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45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45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45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45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45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6" name="Google Shape;426;p45"/>
          <p:cNvGrpSpPr/>
          <p:nvPr/>
        </p:nvGrpSpPr>
        <p:grpSpPr>
          <a:xfrm>
            <a:off x="7399275" y="2698225"/>
            <a:ext cx="2938200" cy="2938200"/>
            <a:chOff x="7399275" y="2698225"/>
            <a:chExt cx="2938200" cy="2938200"/>
          </a:xfrm>
        </p:grpSpPr>
        <p:cxnSp>
          <p:nvCxnSpPr>
            <p:cNvPr id="427" name="Google Shape;427;p45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28" name="Google Shape;428;p45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29" name="Google Shape;429;p45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30" name="Google Shape;430;p45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31" name="Google Shape;431;p45"/>
          <p:cNvSpPr/>
          <p:nvPr/>
        </p:nvSpPr>
        <p:spPr>
          <a:xfrm rot="-5400000">
            <a:off x="7752325" y="3614375"/>
            <a:ext cx="123600" cy="274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6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4" name="Google Shape;434;p46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435" name="Google Shape;435;p46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436" name="Google Shape;436;p46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46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46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46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46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46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46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46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46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46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46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46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46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46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46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46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46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46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46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46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46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46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46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46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p46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46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46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46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46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46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46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46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46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46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46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46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46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46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46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46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46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46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46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46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46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46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46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46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46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46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46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46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46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46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46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46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46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46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46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46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46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46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46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46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46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1" name="Google Shape;501;p46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2" name="Google Shape;502;p46"/>
          <p:cNvSpPr txBox="1"/>
          <p:nvPr>
            <p:ph type="title"/>
          </p:nvPr>
        </p:nvSpPr>
        <p:spPr>
          <a:xfrm>
            <a:off x="713225" y="2212200"/>
            <a:ext cx="56970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03" name="Google Shape;503;p46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6"/>
          <p:cNvSpPr txBox="1"/>
          <p:nvPr>
            <p:ph idx="1" type="subTitle"/>
          </p:nvPr>
        </p:nvSpPr>
        <p:spPr>
          <a:xfrm>
            <a:off x="732275" y="3106225"/>
            <a:ext cx="5658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05" name="Google Shape;505;p46"/>
          <p:cNvSpPr/>
          <p:nvPr/>
        </p:nvSpPr>
        <p:spPr>
          <a:xfrm>
            <a:off x="8107400" y="3312150"/>
            <a:ext cx="878100" cy="878100"/>
          </a:xfrm>
          <a:prstGeom prst="rtTriangl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6"/>
          <p:cNvSpPr/>
          <p:nvPr/>
        </p:nvSpPr>
        <p:spPr>
          <a:xfrm>
            <a:off x="7540675" y="109900"/>
            <a:ext cx="1294200" cy="1294200"/>
          </a:xfrm>
          <a:prstGeom prst="rtTriangl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46"/>
          <p:cNvSpPr/>
          <p:nvPr/>
        </p:nvSpPr>
        <p:spPr>
          <a:xfrm>
            <a:off x="7736300" y="600250"/>
            <a:ext cx="1294200" cy="1294200"/>
          </a:xfrm>
          <a:prstGeom prst="rtTriangle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8" name="Google Shape;508;p46"/>
          <p:cNvGrpSpPr/>
          <p:nvPr/>
        </p:nvGrpSpPr>
        <p:grpSpPr>
          <a:xfrm rot="-5400000">
            <a:off x="8010800" y="3165057"/>
            <a:ext cx="1236150" cy="600722"/>
            <a:chOff x="6583775" y="-35155"/>
            <a:chExt cx="1236150" cy="600722"/>
          </a:xfrm>
        </p:grpSpPr>
        <p:sp>
          <p:nvSpPr>
            <p:cNvPr id="509" name="Google Shape;509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4" name="Google Shape;524;p46"/>
          <p:cNvSpPr/>
          <p:nvPr/>
        </p:nvSpPr>
        <p:spPr>
          <a:xfrm rot="-5400000">
            <a:off x="6816750" y="267882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5" name="Google Shape;525;p46"/>
          <p:cNvGrpSpPr/>
          <p:nvPr/>
        </p:nvGrpSpPr>
        <p:grpSpPr>
          <a:xfrm>
            <a:off x="7693075" y="4308207"/>
            <a:ext cx="1236150" cy="600722"/>
            <a:chOff x="6583775" y="-35155"/>
            <a:chExt cx="1236150" cy="600722"/>
          </a:xfrm>
        </p:grpSpPr>
        <p:sp>
          <p:nvSpPr>
            <p:cNvPr id="526" name="Google Shape;526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1" name="Google Shape;541;p46"/>
          <p:cNvGrpSpPr/>
          <p:nvPr/>
        </p:nvGrpSpPr>
        <p:grpSpPr>
          <a:xfrm>
            <a:off x="6169075" y="4308207"/>
            <a:ext cx="1236150" cy="600722"/>
            <a:chOff x="6583775" y="-35155"/>
            <a:chExt cx="1236150" cy="600722"/>
          </a:xfrm>
        </p:grpSpPr>
        <p:sp>
          <p:nvSpPr>
            <p:cNvPr id="542" name="Google Shape;542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7" name="Google Shape;557;p46"/>
          <p:cNvSpPr/>
          <p:nvPr/>
        </p:nvSpPr>
        <p:spPr>
          <a:xfrm>
            <a:off x="6950" y="4443725"/>
            <a:ext cx="1236300" cy="123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8" name="Google Shape;558;p46"/>
          <p:cNvGrpSpPr/>
          <p:nvPr/>
        </p:nvGrpSpPr>
        <p:grpSpPr>
          <a:xfrm rot="4942822">
            <a:off x="-679028" y="3181581"/>
            <a:ext cx="2938288" cy="2938288"/>
            <a:chOff x="7399275" y="2698225"/>
            <a:chExt cx="2938200" cy="2938200"/>
          </a:xfrm>
        </p:grpSpPr>
        <p:cxnSp>
          <p:nvCxnSpPr>
            <p:cNvPr id="559" name="Google Shape;559;p46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60" name="Google Shape;560;p46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61" name="Google Shape;561;p46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62" name="Google Shape;562;p46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563" name="Google Shape;563;p46"/>
          <p:cNvSpPr/>
          <p:nvPr/>
        </p:nvSpPr>
        <p:spPr>
          <a:xfrm rot="5400000">
            <a:off x="1938800" y="-1793875"/>
            <a:ext cx="1368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4" name="Google Shape;564;p46"/>
          <p:cNvGrpSpPr/>
          <p:nvPr/>
        </p:nvGrpSpPr>
        <p:grpSpPr>
          <a:xfrm>
            <a:off x="192700" y="164695"/>
            <a:ext cx="1236150" cy="600722"/>
            <a:chOff x="6583775" y="-35155"/>
            <a:chExt cx="1236150" cy="600722"/>
          </a:xfrm>
        </p:grpSpPr>
        <p:sp>
          <p:nvSpPr>
            <p:cNvPr id="565" name="Google Shape;565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">
  <p:cSld name="CUSTOM_9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p48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582" name="Google Shape;582;p48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583" name="Google Shape;583;p48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48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48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48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48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48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48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48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48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48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48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48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48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48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48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48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48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48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48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48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48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48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48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48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48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48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48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48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48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48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48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48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48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48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48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48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48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48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48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48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48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48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48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48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48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48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48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48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48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48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48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48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48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48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48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48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48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48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48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48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48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48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48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48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48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48" name="Google Shape;648;p48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9" name="Google Shape;649;p48"/>
          <p:cNvSpPr txBox="1"/>
          <p:nvPr>
            <p:ph type="title"/>
          </p:nvPr>
        </p:nvSpPr>
        <p:spPr>
          <a:xfrm>
            <a:off x="713163" y="2559138"/>
            <a:ext cx="23205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0" name="Google Shape;650;p48"/>
          <p:cNvSpPr txBox="1"/>
          <p:nvPr>
            <p:ph idx="1" type="subTitle"/>
          </p:nvPr>
        </p:nvSpPr>
        <p:spPr>
          <a:xfrm>
            <a:off x="713264" y="3206475"/>
            <a:ext cx="23205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51" name="Google Shape;651;p48"/>
          <p:cNvSpPr txBox="1"/>
          <p:nvPr>
            <p:ph idx="2" type="title"/>
          </p:nvPr>
        </p:nvSpPr>
        <p:spPr>
          <a:xfrm>
            <a:off x="6110338" y="2559150"/>
            <a:ext cx="23205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2" name="Google Shape;652;p48"/>
          <p:cNvSpPr txBox="1"/>
          <p:nvPr>
            <p:ph idx="3" type="subTitle"/>
          </p:nvPr>
        </p:nvSpPr>
        <p:spPr>
          <a:xfrm>
            <a:off x="6110213" y="3206468"/>
            <a:ext cx="23205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53" name="Google Shape;653;p48"/>
          <p:cNvSpPr txBox="1"/>
          <p:nvPr>
            <p:ph idx="4" type="title"/>
          </p:nvPr>
        </p:nvSpPr>
        <p:spPr>
          <a:xfrm>
            <a:off x="3411750" y="1549300"/>
            <a:ext cx="23205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4" name="Google Shape;654;p48"/>
          <p:cNvSpPr txBox="1"/>
          <p:nvPr>
            <p:ph idx="5" type="subTitle"/>
          </p:nvPr>
        </p:nvSpPr>
        <p:spPr>
          <a:xfrm>
            <a:off x="3411764" y="2189149"/>
            <a:ext cx="23205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55" name="Google Shape;655;p48"/>
          <p:cNvSpPr txBox="1"/>
          <p:nvPr>
            <p:ph idx="6" type="title"/>
          </p:nvPr>
        </p:nvSpPr>
        <p:spPr>
          <a:xfrm>
            <a:off x="3411750" y="3433675"/>
            <a:ext cx="23205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6" name="Google Shape;656;p48"/>
          <p:cNvSpPr txBox="1"/>
          <p:nvPr>
            <p:ph idx="7" type="subTitle"/>
          </p:nvPr>
        </p:nvSpPr>
        <p:spPr>
          <a:xfrm>
            <a:off x="3411750" y="4079318"/>
            <a:ext cx="23205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57" name="Google Shape;657;p48"/>
          <p:cNvSpPr txBox="1"/>
          <p:nvPr>
            <p:ph idx="8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48"/>
          <p:cNvSpPr/>
          <p:nvPr/>
        </p:nvSpPr>
        <p:spPr>
          <a:xfrm flipH="1">
            <a:off x="55566" y="4361300"/>
            <a:ext cx="1236300" cy="123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9" name="Google Shape;659;p48"/>
          <p:cNvGrpSpPr/>
          <p:nvPr/>
        </p:nvGrpSpPr>
        <p:grpSpPr>
          <a:xfrm flipH="1">
            <a:off x="233217" y="4308207"/>
            <a:ext cx="1236150" cy="600722"/>
            <a:chOff x="6583775" y="-35155"/>
            <a:chExt cx="1236150" cy="600722"/>
          </a:xfrm>
        </p:grpSpPr>
        <p:sp>
          <p:nvSpPr>
            <p:cNvPr id="660" name="Google Shape;660;p48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48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48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48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48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48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48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48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48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48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48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48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48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48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48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5" name="Google Shape;675;p48"/>
          <p:cNvGrpSpPr/>
          <p:nvPr/>
        </p:nvGrpSpPr>
        <p:grpSpPr>
          <a:xfrm flipH="1" rot="-4942822">
            <a:off x="6903181" y="3181581"/>
            <a:ext cx="2938288" cy="2938288"/>
            <a:chOff x="7399275" y="2698225"/>
            <a:chExt cx="2938200" cy="2938200"/>
          </a:xfrm>
        </p:grpSpPr>
        <p:cxnSp>
          <p:nvCxnSpPr>
            <p:cNvPr id="676" name="Google Shape;676;p48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77" name="Google Shape;677;p48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78" name="Google Shape;678;p48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79" name="Google Shape;679;p48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680" name="Google Shape;680;p48"/>
          <p:cNvSpPr/>
          <p:nvPr/>
        </p:nvSpPr>
        <p:spPr>
          <a:xfrm flipH="1" rot="5400000">
            <a:off x="8140497" y="3415625"/>
            <a:ext cx="123600" cy="3139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9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3" name="Google Shape;683;p49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684" name="Google Shape;684;p49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685" name="Google Shape;685;p49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49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49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49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49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49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49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49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49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49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49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49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49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49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49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49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49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49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49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49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49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49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49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49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49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49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49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49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49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49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49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49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49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49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49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49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49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49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49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49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49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49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49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49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49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49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49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49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49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49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49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49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49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49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49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49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49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49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49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49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49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49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49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49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49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0" name="Google Shape;750;p49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1" name="Google Shape;751;p49"/>
          <p:cNvSpPr txBox="1"/>
          <p:nvPr>
            <p:ph type="ctrTitle"/>
          </p:nvPr>
        </p:nvSpPr>
        <p:spPr>
          <a:xfrm>
            <a:off x="3033357" y="2218800"/>
            <a:ext cx="53973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5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752" name="Google Shape;752;p49"/>
          <p:cNvSpPr txBox="1"/>
          <p:nvPr>
            <p:ph idx="2" type="title"/>
          </p:nvPr>
        </p:nvSpPr>
        <p:spPr>
          <a:xfrm>
            <a:off x="6849700" y="1076325"/>
            <a:ext cx="15810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b="1" sz="7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753" name="Google Shape;753;p49"/>
          <p:cNvSpPr txBox="1"/>
          <p:nvPr>
            <p:ph idx="1" type="subTitle"/>
          </p:nvPr>
        </p:nvSpPr>
        <p:spPr>
          <a:xfrm>
            <a:off x="2693550" y="3114175"/>
            <a:ext cx="574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54" name="Google Shape;754;p49"/>
          <p:cNvSpPr/>
          <p:nvPr/>
        </p:nvSpPr>
        <p:spPr>
          <a:xfrm>
            <a:off x="176941" y="3312150"/>
            <a:ext cx="878100" cy="878100"/>
          </a:xfrm>
          <a:prstGeom prst="rtTriangl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5" name="Google Shape;755;p49"/>
          <p:cNvGrpSpPr/>
          <p:nvPr/>
        </p:nvGrpSpPr>
        <p:grpSpPr>
          <a:xfrm flipH="1" rot="5400000">
            <a:off x="-84508" y="3165057"/>
            <a:ext cx="1236150" cy="600722"/>
            <a:chOff x="6583775" y="-35155"/>
            <a:chExt cx="1236150" cy="600722"/>
          </a:xfrm>
        </p:grpSpPr>
        <p:sp>
          <p:nvSpPr>
            <p:cNvPr id="756" name="Google Shape;756;p49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49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49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49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49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49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49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49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49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49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49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1" name="Google Shape;771;p49"/>
          <p:cNvSpPr/>
          <p:nvPr/>
        </p:nvSpPr>
        <p:spPr>
          <a:xfrm flipH="1" rot="-5400000">
            <a:off x="7086841" y="-1793875"/>
            <a:ext cx="1368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2" name="Google Shape;772;p49"/>
          <p:cNvGrpSpPr/>
          <p:nvPr/>
        </p:nvGrpSpPr>
        <p:grpSpPr>
          <a:xfrm flipH="1">
            <a:off x="7733592" y="164695"/>
            <a:ext cx="1236150" cy="600722"/>
            <a:chOff x="6583775" y="-35155"/>
            <a:chExt cx="1236150" cy="600722"/>
          </a:xfrm>
        </p:grpSpPr>
        <p:sp>
          <p:nvSpPr>
            <p:cNvPr id="773" name="Google Shape;773;p49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49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9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9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49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49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8" name="Google Shape;788;p49"/>
          <p:cNvSpPr/>
          <p:nvPr/>
        </p:nvSpPr>
        <p:spPr>
          <a:xfrm flipH="1" rot="5400000">
            <a:off x="2222091" y="267882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9" name="Google Shape;789;p49"/>
          <p:cNvGrpSpPr/>
          <p:nvPr/>
        </p:nvGrpSpPr>
        <p:grpSpPr>
          <a:xfrm flipH="1">
            <a:off x="233217" y="4308207"/>
            <a:ext cx="1236150" cy="600722"/>
            <a:chOff x="6583775" y="-35155"/>
            <a:chExt cx="1236150" cy="600722"/>
          </a:xfrm>
        </p:grpSpPr>
        <p:sp>
          <p:nvSpPr>
            <p:cNvPr id="790" name="Google Shape;790;p49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49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49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49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49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49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49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49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49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49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49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5" name="Google Shape;805;p49"/>
          <p:cNvSpPr/>
          <p:nvPr/>
        </p:nvSpPr>
        <p:spPr>
          <a:xfrm>
            <a:off x="233225" y="217050"/>
            <a:ext cx="1145700" cy="11457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49"/>
          <p:cNvSpPr/>
          <p:nvPr/>
        </p:nvSpPr>
        <p:spPr>
          <a:xfrm>
            <a:off x="501025" y="460125"/>
            <a:ext cx="1145700" cy="1145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49"/>
          <p:cNvSpPr/>
          <p:nvPr/>
        </p:nvSpPr>
        <p:spPr>
          <a:xfrm flipH="1">
            <a:off x="7919191" y="4443725"/>
            <a:ext cx="1236300" cy="123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8" name="Google Shape;808;p49"/>
          <p:cNvGrpSpPr/>
          <p:nvPr/>
        </p:nvGrpSpPr>
        <p:grpSpPr>
          <a:xfrm flipH="1" rot="-4942822">
            <a:off x="6903181" y="3181581"/>
            <a:ext cx="2938288" cy="2938288"/>
            <a:chOff x="7399275" y="2698225"/>
            <a:chExt cx="2938200" cy="2938200"/>
          </a:xfrm>
        </p:grpSpPr>
        <p:cxnSp>
          <p:nvCxnSpPr>
            <p:cNvPr id="809" name="Google Shape;809;p49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10" name="Google Shape;810;p49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11" name="Google Shape;811;p49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12" name="Google Shape;812;p49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TITLE_ONLY_1_3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Google Shape;814;p50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815" name="Google Shape;815;p50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816" name="Google Shape;816;p50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50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50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50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50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50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50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50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50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50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50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50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50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50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50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50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50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50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50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50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50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50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50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50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p50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50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50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50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50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50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50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50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50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50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50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50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50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50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50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50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50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50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50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50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50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50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50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50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50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50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50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50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50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50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50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50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50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p50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4" name="Google Shape;874;p50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50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6" name="Google Shape;876;p50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7" name="Google Shape;877;p50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p50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9" name="Google Shape;879;p50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0" name="Google Shape;880;p50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81" name="Google Shape;881;p50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2" name="Google Shape;882;p5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3" name="Google Shape;883;p50"/>
          <p:cNvSpPr txBox="1"/>
          <p:nvPr>
            <p:ph idx="2" type="title"/>
          </p:nvPr>
        </p:nvSpPr>
        <p:spPr>
          <a:xfrm>
            <a:off x="713419" y="1623925"/>
            <a:ext cx="2525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84" name="Google Shape;884;p50"/>
          <p:cNvSpPr txBox="1"/>
          <p:nvPr>
            <p:ph idx="1" type="subTitle"/>
          </p:nvPr>
        </p:nvSpPr>
        <p:spPr>
          <a:xfrm>
            <a:off x="713150" y="2273599"/>
            <a:ext cx="2525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885" name="Google Shape;885;p50"/>
          <p:cNvSpPr txBox="1"/>
          <p:nvPr>
            <p:ph idx="3" type="title"/>
          </p:nvPr>
        </p:nvSpPr>
        <p:spPr>
          <a:xfrm>
            <a:off x="3308988" y="1623900"/>
            <a:ext cx="25260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86" name="Google Shape;886;p50"/>
          <p:cNvSpPr txBox="1"/>
          <p:nvPr>
            <p:ph idx="4" type="subTitle"/>
          </p:nvPr>
        </p:nvSpPr>
        <p:spPr>
          <a:xfrm>
            <a:off x="3308914" y="2273575"/>
            <a:ext cx="25260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87" name="Google Shape;887;p50"/>
          <p:cNvSpPr txBox="1"/>
          <p:nvPr>
            <p:ph idx="5" type="title"/>
          </p:nvPr>
        </p:nvSpPr>
        <p:spPr>
          <a:xfrm>
            <a:off x="5904776" y="1623900"/>
            <a:ext cx="25260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88" name="Google Shape;888;p50"/>
          <p:cNvSpPr txBox="1"/>
          <p:nvPr>
            <p:ph idx="6" type="subTitle"/>
          </p:nvPr>
        </p:nvSpPr>
        <p:spPr>
          <a:xfrm>
            <a:off x="5904700" y="2273600"/>
            <a:ext cx="25260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889" name="Google Shape;889;p50"/>
          <p:cNvSpPr txBox="1"/>
          <p:nvPr>
            <p:ph idx="7" type="title"/>
          </p:nvPr>
        </p:nvSpPr>
        <p:spPr>
          <a:xfrm>
            <a:off x="713300" y="3166275"/>
            <a:ext cx="2525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90" name="Google Shape;890;p50"/>
          <p:cNvSpPr txBox="1"/>
          <p:nvPr>
            <p:ph idx="8" type="subTitle"/>
          </p:nvPr>
        </p:nvSpPr>
        <p:spPr>
          <a:xfrm>
            <a:off x="713230" y="3813050"/>
            <a:ext cx="2525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91" name="Google Shape;891;p50"/>
          <p:cNvSpPr txBox="1"/>
          <p:nvPr>
            <p:ph idx="9" type="title"/>
          </p:nvPr>
        </p:nvSpPr>
        <p:spPr>
          <a:xfrm>
            <a:off x="3308913" y="3166250"/>
            <a:ext cx="25260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92" name="Google Shape;892;p50"/>
          <p:cNvSpPr txBox="1"/>
          <p:nvPr>
            <p:ph idx="13" type="subTitle"/>
          </p:nvPr>
        </p:nvSpPr>
        <p:spPr>
          <a:xfrm>
            <a:off x="3308839" y="3813025"/>
            <a:ext cx="25260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893" name="Google Shape;893;p50"/>
          <p:cNvSpPr txBox="1"/>
          <p:nvPr>
            <p:ph idx="14" type="title"/>
          </p:nvPr>
        </p:nvSpPr>
        <p:spPr>
          <a:xfrm>
            <a:off x="5905001" y="3166275"/>
            <a:ext cx="2525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94" name="Google Shape;894;p50"/>
          <p:cNvSpPr txBox="1"/>
          <p:nvPr>
            <p:ph idx="15" type="subTitle"/>
          </p:nvPr>
        </p:nvSpPr>
        <p:spPr>
          <a:xfrm>
            <a:off x="5904925" y="3813050"/>
            <a:ext cx="2525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95" name="Google Shape;895;p50"/>
          <p:cNvSpPr/>
          <p:nvPr/>
        </p:nvSpPr>
        <p:spPr>
          <a:xfrm rot="-5400000">
            <a:off x="1215075" y="3643775"/>
            <a:ext cx="115200" cy="26916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6" name="Google Shape;896;p50"/>
          <p:cNvGrpSpPr/>
          <p:nvPr/>
        </p:nvGrpSpPr>
        <p:grpSpPr>
          <a:xfrm rot="5400000">
            <a:off x="668994" y="4230270"/>
            <a:ext cx="339752" cy="1160272"/>
            <a:chOff x="2305225" y="2537025"/>
            <a:chExt cx="256475" cy="875875"/>
          </a:xfrm>
        </p:grpSpPr>
        <p:sp>
          <p:nvSpPr>
            <p:cNvPr id="897" name="Google Shape;897;p50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50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50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50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50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50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50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50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50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50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7" name="Google Shape;907;p50"/>
          <p:cNvGrpSpPr/>
          <p:nvPr/>
        </p:nvGrpSpPr>
        <p:grpSpPr>
          <a:xfrm rot="5400000">
            <a:off x="8129031" y="4230270"/>
            <a:ext cx="339752" cy="1160272"/>
            <a:chOff x="2305225" y="2537025"/>
            <a:chExt cx="256475" cy="875875"/>
          </a:xfrm>
        </p:grpSpPr>
        <p:sp>
          <p:nvSpPr>
            <p:cNvPr id="908" name="Google Shape;908;p50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50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50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50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50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50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50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50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50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50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2_2"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9" name="Google Shape;919;p51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920" name="Google Shape;920;p51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921" name="Google Shape;921;p51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p51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51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51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p51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51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51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51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51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p51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p51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51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51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51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51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6" name="Google Shape;936;p51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51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51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51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0" name="Google Shape;940;p51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1" name="Google Shape;941;p51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2" name="Google Shape;942;p51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51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51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51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6" name="Google Shape;946;p51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51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51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51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51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1" name="Google Shape;951;p51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2" name="Google Shape;952;p51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3" name="Google Shape;953;p51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51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51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51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7" name="Google Shape;957;p51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8" name="Google Shape;958;p51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51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51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51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2" name="Google Shape;962;p51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3" name="Google Shape;963;p51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4" name="Google Shape;964;p51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p51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51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7" name="Google Shape;967;p51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p51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p51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p51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1" name="Google Shape;971;p51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p51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51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51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51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p51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51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51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p51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p51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51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51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51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51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51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86" name="Google Shape;986;p51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7" name="Google Shape;987;p5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8" name="Google Shape;988;p51"/>
          <p:cNvSpPr/>
          <p:nvPr/>
        </p:nvSpPr>
        <p:spPr>
          <a:xfrm flipH="1" rot="5400000">
            <a:off x="2163666" y="267057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9" name="Google Shape;989;p51"/>
          <p:cNvGrpSpPr/>
          <p:nvPr/>
        </p:nvGrpSpPr>
        <p:grpSpPr>
          <a:xfrm flipH="1" rot="5400000">
            <a:off x="7807009" y="4347619"/>
            <a:ext cx="638373" cy="1160272"/>
            <a:chOff x="2079800" y="2537025"/>
            <a:chExt cx="481900" cy="875875"/>
          </a:xfrm>
        </p:grpSpPr>
        <p:sp>
          <p:nvSpPr>
            <p:cNvPr id="990" name="Google Shape;990;p51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51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51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51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51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51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51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51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51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51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51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51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51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51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51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3"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6" name="Google Shape;1006;p52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007" name="Google Shape;1007;p52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008" name="Google Shape;1008;p52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p52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52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52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52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p52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52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p52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p52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p52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8" name="Google Shape;1018;p52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019;p52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020;p52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021;p52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2" name="Google Shape;1022;p52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p52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52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52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52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52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52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52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52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52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p52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p52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p52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52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52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52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52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52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52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52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52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52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52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p52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6" name="Google Shape;1046;p52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7" name="Google Shape;1047;p52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p52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p52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52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1" name="Google Shape;1051;p52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p52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3" name="Google Shape;1053;p52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4" name="Google Shape;1054;p52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5" name="Google Shape;1055;p52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6" name="Google Shape;1056;p52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7" name="Google Shape;1057;p52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8" name="Google Shape;1058;p52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9" name="Google Shape;1059;p52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0" name="Google Shape;1060;p52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p52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p52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p52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4" name="Google Shape;1064;p52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p52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p52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p52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1068;p52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1069;p52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p52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p52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p52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73" name="Google Shape;1073;p52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4" name="Google Shape;1074;p52"/>
          <p:cNvSpPr txBox="1"/>
          <p:nvPr>
            <p:ph type="title"/>
          </p:nvPr>
        </p:nvSpPr>
        <p:spPr>
          <a:xfrm>
            <a:off x="2082875" y="2823000"/>
            <a:ext cx="4470000" cy="61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75" name="Google Shape;1075;p52"/>
          <p:cNvSpPr txBox="1"/>
          <p:nvPr>
            <p:ph idx="1" type="subTitle"/>
          </p:nvPr>
        </p:nvSpPr>
        <p:spPr>
          <a:xfrm>
            <a:off x="957075" y="1461725"/>
            <a:ext cx="5595900" cy="10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1076" name="Google Shape;1076;p52"/>
          <p:cNvGrpSpPr/>
          <p:nvPr/>
        </p:nvGrpSpPr>
        <p:grpSpPr>
          <a:xfrm flipH="1" rot="10800000">
            <a:off x="7736500" y="4305683"/>
            <a:ext cx="1236150" cy="600722"/>
            <a:chOff x="6583775" y="-35155"/>
            <a:chExt cx="1236150" cy="600722"/>
          </a:xfrm>
        </p:grpSpPr>
        <p:sp>
          <p:nvSpPr>
            <p:cNvPr id="1077" name="Google Shape;1077;p52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52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52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52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52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52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52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52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52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52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52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52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52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52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52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2" name="Google Shape;1092;p52"/>
          <p:cNvSpPr/>
          <p:nvPr/>
        </p:nvSpPr>
        <p:spPr>
          <a:xfrm flipH="1" rot="5400000">
            <a:off x="1936100" y="2861775"/>
            <a:ext cx="1422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3" name="Google Shape;1093;p52"/>
          <p:cNvGrpSpPr/>
          <p:nvPr/>
        </p:nvGrpSpPr>
        <p:grpSpPr>
          <a:xfrm flipH="1" rot="10251420">
            <a:off x="-840457" y="2970974"/>
            <a:ext cx="2938215" cy="2938215"/>
            <a:chOff x="7399275" y="2698225"/>
            <a:chExt cx="2938200" cy="2938200"/>
          </a:xfrm>
        </p:grpSpPr>
        <p:cxnSp>
          <p:nvCxnSpPr>
            <p:cNvPr id="1094" name="Google Shape;1094;p52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95" name="Google Shape;1095;p52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96" name="Google Shape;1096;p52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97" name="Google Shape;1097;p52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98" name="Google Shape;1098;p52"/>
          <p:cNvSpPr/>
          <p:nvPr/>
        </p:nvSpPr>
        <p:spPr>
          <a:xfrm flipH="1" rot="10800000">
            <a:off x="-885725" y="-108575"/>
            <a:ext cx="1689900" cy="168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9" name="Google Shape;1099;p52"/>
          <p:cNvGrpSpPr/>
          <p:nvPr/>
        </p:nvGrpSpPr>
        <p:grpSpPr>
          <a:xfrm flipH="1" rot="5400000">
            <a:off x="519684" y="-170131"/>
            <a:ext cx="638373" cy="1160272"/>
            <a:chOff x="2079800" y="2537025"/>
            <a:chExt cx="481900" cy="875875"/>
          </a:xfrm>
        </p:grpSpPr>
        <p:sp>
          <p:nvSpPr>
            <p:cNvPr id="1100" name="Google Shape;1100;p52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52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52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52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52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52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52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52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52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52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52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52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52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52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52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5" name="Google Shape;1115;p52"/>
          <p:cNvSpPr/>
          <p:nvPr/>
        </p:nvSpPr>
        <p:spPr>
          <a:xfrm rot="10800000">
            <a:off x="8891175" y="-128475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6" name="Google Shape;1116;p52"/>
          <p:cNvGrpSpPr/>
          <p:nvPr/>
        </p:nvGrpSpPr>
        <p:grpSpPr>
          <a:xfrm flipH="1" rot="-10389939">
            <a:off x="7060333" y="-583680"/>
            <a:ext cx="2938217" cy="2938217"/>
            <a:chOff x="7399275" y="2698225"/>
            <a:chExt cx="2938200" cy="2938200"/>
          </a:xfrm>
        </p:grpSpPr>
        <p:cxnSp>
          <p:nvCxnSpPr>
            <p:cNvPr id="1117" name="Google Shape;1117;p52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18" name="Google Shape;1118;p52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19" name="Google Shape;1119;p52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20" name="Google Shape;1120;p52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TITLE_ONLY_1_1_2"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2" name="Google Shape;1122;p47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123" name="Google Shape;1123;p47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124" name="Google Shape;1124;p47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p47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p47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p47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p47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p47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p47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47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p47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47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47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1135;p47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1136;p47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47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1138;p47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1139;p47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47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1141;p47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1142;p47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p47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p47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1145;p47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47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1147;p47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1148;p47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p47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p47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p47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1152;p47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1153;p47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1154;p47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1155;p47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1156;p47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47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47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47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47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47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47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47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47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47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47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47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47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47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47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47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2" name="Google Shape;1172;p47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3" name="Google Shape;1173;p47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4" name="Google Shape;1174;p47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5" name="Google Shape;1175;p47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6" name="Google Shape;1176;p47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7" name="Google Shape;1177;p47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8" name="Google Shape;1178;p47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9" name="Google Shape;1179;p47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0" name="Google Shape;1180;p47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1" name="Google Shape;1181;p47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2" name="Google Shape;1182;p47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3" name="Google Shape;1183;p47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4" name="Google Shape;1184;p47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p47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p47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p47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8" name="Google Shape;1188;p47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89" name="Google Shape;1189;p47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0" name="Google Shape;1190;p47"/>
          <p:cNvSpPr txBox="1"/>
          <p:nvPr>
            <p:ph type="title"/>
          </p:nvPr>
        </p:nvSpPr>
        <p:spPr>
          <a:xfrm>
            <a:off x="781975" y="2616875"/>
            <a:ext cx="23265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91" name="Google Shape;1191;p47"/>
          <p:cNvSpPr txBox="1"/>
          <p:nvPr>
            <p:ph idx="1" type="subTitle"/>
          </p:nvPr>
        </p:nvSpPr>
        <p:spPr>
          <a:xfrm>
            <a:off x="786225" y="3269350"/>
            <a:ext cx="23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92" name="Google Shape;1192;p47"/>
          <p:cNvSpPr txBox="1"/>
          <p:nvPr>
            <p:ph idx="2" type="title"/>
          </p:nvPr>
        </p:nvSpPr>
        <p:spPr>
          <a:xfrm>
            <a:off x="3426711" y="2616900"/>
            <a:ext cx="2312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93" name="Google Shape;1193;p47"/>
          <p:cNvSpPr txBox="1"/>
          <p:nvPr>
            <p:ph idx="3" type="subTitle"/>
          </p:nvPr>
        </p:nvSpPr>
        <p:spPr>
          <a:xfrm>
            <a:off x="3430949" y="3269380"/>
            <a:ext cx="2312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94" name="Google Shape;1194;p47"/>
          <p:cNvSpPr txBox="1"/>
          <p:nvPr>
            <p:ph idx="4" type="title"/>
          </p:nvPr>
        </p:nvSpPr>
        <p:spPr>
          <a:xfrm>
            <a:off x="6057648" y="2616875"/>
            <a:ext cx="22959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95" name="Google Shape;1195;p47"/>
          <p:cNvSpPr txBox="1"/>
          <p:nvPr>
            <p:ph idx="5" type="subTitle"/>
          </p:nvPr>
        </p:nvSpPr>
        <p:spPr>
          <a:xfrm>
            <a:off x="6061875" y="3269380"/>
            <a:ext cx="229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96" name="Google Shape;1196;p47"/>
          <p:cNvSpPr txBox="1"/>
          <p:nvPr>
            <p:ph idx="6"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7" name="Google Shape;1197;p47"/>
          <p:cNvSpPr/>
          <p:nvPr/>
        </p:nvSpPr>
        <p:spPr>
          <a:xfrm flipH="1" rot="5400000">
            <a:off x="1937859" y="2983775"/>
            <a:ext cx="1263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8" name="Google Shape;1198;p47"/>
          <p:cNvGrpSpPr/>
          <p:nvPr/>
        </p:nvGrpSpPr>
        <p:grpSpPr>
          <a:xfrm flipH="1">
            <a:off x="-1151541" y="2698225"/>
            <a:ext cx="2938200" cy="2938200"/>
            <a:chOff x="7399275" y="2698225"/>
            <a:chExt cx="2938200" cy="2938200"/>
          </a:xfrm>
        </p:grpSpPr>
        <p:cxnSp>
          <p:nvCxnSpPr>
            <p:cNvPr id="1199" name="Google Shape;1199;p47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00" name="Google Shape;1200;p47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01" name="Google Shape;1201;p47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02" name="Google Shape;1202;p47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203" name="Google Shape;1203;p47"/>
          <p:cNvGrpSpPr/>
          <p:nvPr/>
        </p:nvGrpSpPr>
        <p:grpSpPr>
          <a:xfrm flipH="1" rot="-5400000">
            <a:off x="8027878" y="4080960"/>
            <a:ext cx="638373" cy="1160272"/>
            <a:chOff x="2079800" y="2537025"/>
            <a:chExt cx="481900" cy="875875"/>
          </a:xfrm>
        </p:grpSpPr>
        <p:sp>
          <p:nvSpPr>
            <p:cNvPr id="1204" name="Google Shape;1204;p47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47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47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47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47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47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47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47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47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47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47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47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47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47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47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3"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53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1" name="Google Shape;1221;p53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222" name="Google Shape;1222;p53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223" name="Google Shape;1223;p53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4" name="Google Shape;1224;p53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5" name="Google Shape;1225;p53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6" name="Google Shape;1226;p53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7" name="Google Shape;1227;p53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53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53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53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53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53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p53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53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53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53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p53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8" name="Google Shape;1238;p53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9" name="Google Shape;1239;p53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0" name="Google Shape;1240;p53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1" name="Google Shape;1241;p53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2" name="Google Shape;1242;p53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3" name="Google Shape;1243;p53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4" name="Google Shape;1244;p53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5" name="Google Shape;1245;p53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6" name="Google Shape;1246;p53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7" name="Google Shape;1247;p53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8" name="Google Shape;1248;p53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9" name="Google Shape;1249;p53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53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1" name="Google Shape;1251;p53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2" name="Google Shape;1252;p53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3" name="Google Shape;1253;p53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4" name="Google Shape;1254;p53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p53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6" name="Google Shape;1256;p53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7" name="Google Shape;1257;p53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8" name="Google Shape;1258;p53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9" name="Google Shape;1259;p53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0" name="Google Shape;1260;p53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1" name="Google Shape;1261;p53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2" name="Google Shape;1262;p53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3" name="Google Shape;1263;p53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4" name="Google Shape;1264;p53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5" name="Google Shape;1265;p53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6" name="Google Shape;1266;p53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7" name="Google Shape;1267;p53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8" name="Google Shape;1268;p53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9" name="Google Shape;1269;p53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0" name="Google Shape;1270;p53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53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53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53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53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53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53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53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53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53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53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1" name="Google Shape;1281;p53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2" name="Google Shape;1282;p53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3" name="Google Shape;1283;p53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4" name="Google Shape;1284;p53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5" name="Google Shape;1285;p53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6" name="Google Shape;1286;p53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7" name="Google Shape;1287;p53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88" name="Google Shape;1288;p53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9" name="Google Shape;1289;p53"/>
          <p:cNvSpPr txBox="1"/>
          <p:nvPr>
            <p:ph type="ctrTitle"/>
          </p:nvPr>
        </p:nvSpPr>
        <p:spPr>
          <a:xfrm>
            <a:off x="1934850" y="2218800"/>
            <a:ext cx="51219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5000"/>
            </a:lvl1pPr>
            <a:lvl2pPr lv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290" name="Google Shape;1290;p53"/>
          <p:cNvSpPr txBox="1"/>
          <p:nvPr>
            <p:ph idx="2" type="title"/>
          </p:nvPr>
        </p:nvSpPr>
        <p:spPr>
          <a:xfrm>
            <a:off x="3722850" y="1068100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b="1" sz="7000">
                <a:solidFill>
                  <a:schemeClr val="accent4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291" name="Google Shape;1291;p53"/>
          <p:cNvSpPr txBox="1"/>
          <p:nvPr>
            <p:ph idx="1" type="subTitle"/>
          </p:nvPr>
        </p:nvSpPr>
        <p:spPr>
          <a:xfrm>
            <a:off x="1934850" y="3114200"/>
            <a:ext cx="5121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92" name="Google Shape;1292;p53"/>
          <p:cNvSpPr/>
          <p:nvPr/>
        </p:nvSpPr>
        <p:spPr>
          <a:xfrm flipH="1" rot="-5400000">
            <a:off x="1905241" y="-1793875"/>
            <a:ext cx="1368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3" name="Google Shape;1293;p53"/>
          <p:cNvGrpSpPr/>
          <p:nvPr/>
        </p:nvGrpSpPr>
        <p:grpSpPr>
          <a:xfrm flipH="1">
            <a:off x="2551992" y="164695"/>
            <a:ext cx="1236150" cy="600722"/>
            <a:chOff x="6583775" y="-35155"/>
            <a:chExt cx="1236150" cy="600722"/>
          </a:xfrm>
        </p:grpSpPr>
        <p:sp>
          <p:nvSpPr>
            <p:cNvPr id="1294" name="Google Shape;1294;p53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53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53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53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53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53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53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53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53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53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53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53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53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53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53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9" name="Google Shape;1309;p53"/>
          <p:cNvSpPr/>
          <p:nvPr/>
        </p:nvSpPr>
        <p:spPr>
          <a:xfrm>
            <a:off x="7852625" y="217050"/>
            <a:ext cx="766500" cy="1557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53"/>
          <p:cNvSpPr/>
          <p:nvPr/>
        </p:nvSpPr>
        <p:spPr>
          <a:xfrm>
            <a:off x="8081225" y="445650"/>
            <a:ext cx="766500" cy="15579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1" name="Google Shape;1311;p53"/>
          <p:cNvSpPr/>
          <p:nvPr/>
        </p:nvSpPr>
        <p:spPr>
          <a:xfrm>
            <a:off x="439600" y="3431750"/>
            <a:ext cx="1127400" cy="1127400"/>
          </a:xfrm>
          <a:prstGeom prst="rtTriangl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2" name="Google Shape;1312;p53"/>
          <p:cNvGrpSpPr/>
          <p:nvPr/>
        </p:nvGrpSpPr>
        <p:grpSpPr>
          <a:xfrm rot="4942822">
            <a:off x="-679028" y="3181581"/>
            <a:ext cx="2938288" cy="2938288"/>
            <a:chOff x="7399275" y="2698225"/>
            <a:chExt cx="2938200" cy="2938200"/>
          </a:xfrm>
        </p:grpSpPr>
        <p:cxnSp>
          <p:nvCxnSpPr>
            <p:cNvPr id="1313" name="Google Shape;1313;p53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14" name="Google Shape;1314;p53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15" name="Google Shape;1315;p53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16" name="Google Shape;1316;p53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317" name="Google Shape;1317;p53"/>
          <p:cNvSpPr/>
          <p:nvPr/>
        </p:nvSpPr>
        <p:spPr>
          <a:xfrm flipH="1" rot="5400000">
            <a:off x="6870291" y="267882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9" name="Google Shape;1319;p54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320" name="Google Shape;1320;p54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321" name="Google Shape;1321;p54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2" name="Google Shape;1322;p54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3" name="Google Shape;1323;p54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4" name="Google Shape;1324;p54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5" name="Google Shape;1325;p54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6" name="Google Shape;1326;p54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7" name="Google Shape;1327;p54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8" name="Google Shape;1328;p54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9" name="Google Shape;1329;p54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0" name="Google Shape;1330;p54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1" name="Google Shape;1331;p54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2" name="Google Shape;1332;p54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3" name="Google Shape;1333;p54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4" name="Google Shape;1334;p54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5" name="Google Shape;1335;p54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6" name="Google Shape;1336;p54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7" name="Google Shape;1337;p54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8" name="Google Shape;1338;p54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9" name="Google Shape;1339;p54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0" name="Google Shape;1340;p54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1" name="Google Shape;1341;p54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2" name="Google Shape;1342;p54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p54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p54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5" name="Google Shape;1345;p54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6" name="Google Shape;1346;p54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7" name="Google Shape;1347;p54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8" name="Google Shape;1348;p54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9" name="Google Shape;1349;p54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0" name="Google Shape;1350;p54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1" name="Google Shape;1351;p54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2" name="Google Shape;1352;p54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3" name="Google Shape;1353;p54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4" name="Google Shape;1354;p54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5" name="Google Shape;1355;p54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6" name="Google Shape;1356;p54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7" name="Google Shape;1357;p54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8" name="Google Shape;1358;p54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9" name="Google Shape;1359;p54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0" name="Google Shape;1360;p54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1" name="Google Shape;1361;p54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2" name="Google Shape;1362;p54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3" name="Google Shape;1363;p54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4" name="Google Shape;1364;p54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5" name="Google Shape;1365;p54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6" name="Google Shape;1366;p54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7" name="Google Shape;1367;p54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8" name="Google Shape;1368;p54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9" name="Google Shape;1369;p54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0" name="Google Shape;1370;p54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1" name="Google Shape;1371;p54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2" name="Google Shape;1372;p54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3" name="Google Shape;1373;p54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4" name="Google Shape;1374;p54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5" name="Google Shape;1375;p54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6" name="Google Shape;1376;p54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7" name="Google Shape;1377;p54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8" name="Google Shape;1378;p54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9" name="Google Shape;1379;p54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0" name="Google Shape;1380;p54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1" name="Google Shape;1381;p54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2" name="Google Shape;1382;p54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3" name="Google Shape;1383;p54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4" name="Google Shape;1384;p54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5" name="Google Shape;1385;p54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86" name="Google Shape;1386;p54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7" name="Google Shape;1387;p5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8" name="Google Shape;1388;p54"/>
          <p:cNvSpPr txBox="1"/>
          <p:nvPr>
            <p:ph idx="1" type="body"/>
          </p:nvPr>
        </p:nvSpPr>
        <p:spPr>
          <a:xfrm>
            <a:off x="1250275" y="3726300"/>
            <a:ext cx="26559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89" name="Google Shape;1389;p54"/>
          <p:cNvSpPr txBox="1"/>
          <p:nvPr>
            <p:ph idx="2" type="body"/>
          </p:nvPr>
        </p:nvSpPr>
        <p:spPr>
          <a:xfrm>
            <a:off x="5237750" y="3726300"/>
            <a:ext cx="26559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90" name="Google Shape;1390;p54"/>
          <p:cNvSpPr txBox="1"/>
          <p:nvPr>
            <p:ph idx="3" type="title"/>
          </p:nvPr>
        </p:nvSpPr>
        <p:spPr>
          <a:xfrm>
            <a:off x="1250225" y="3077450"/>
            <a:ext cx="26559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91" name="Google Shape;1391;p54"/>
          <p:cNvSpPr txBox="1"/>
          <p:nvPr>
            <p:ph idx="4" type="title"/>
          </p:nvPr>
        </p:nvSpPr>
        <p:spPr>
          <a:xfrm>
            <a:off x="5237825" y="3077450"/>
            <a:ext cx="26559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1392" name="Google Shape;1392;p54"/>
          <p:cNvGrpSpPr/>
          <p:nvPr/>
        </p:nvGrpSpPr>
        <p:grpSpPr>
          <a:xfrm flipH="1" rot="10251420">
            <a:off x="-840457" y="2970974"/>
            <a:ext cx="2938215" cy="2938215"/>
            <a:chOff x="7399275" y="2698225"/>
            <a:chExt cx="2938200" cy="2938200"/>
          </a:xfrm>
        </p:grpSpPr>
        <p:cxnSp>
          <p:nvCxnSpPr>
            <p:cNvPr id="1393" name="Google Shape;1393;p54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4" name="Google Shape;1394;p54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5" name="Google Shape;1395;p54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6" name="Google Shape;1396;p54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397" name="Google Shape;1397;p54"/>
          <p:cNvGrpSpPr/>
          <p:nvPr/>
        </p:nvGrpSpPr>
        <p:grpSpPr>
          <a:xfrm rot="10800000">
            <a:off x="8349224" y="3847044"/>
            <a:ext cx="638373" cy="1160272"/>
            <a:chOff x="2079800" y="2537025"/>
            <a:chExt cx="481900" cy="875875"/>
          </a:xfrm>
        </p:grpSpPr>
        <p:sp>
          <p:nvSpPr>
            <p:cNvPr id="1398" name="Google Shape;1398;p54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54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54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54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54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54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54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54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54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54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54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54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54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54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54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2_2_1_1"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4" name="Google Shape;1414;p55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415" name="Google Shape;1415;p55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416" name="Google Shape;1416;p55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7" name="Google Shape;1417;p55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8" name="Google Shape;1418;p55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9" name="Google Shape;1419;p55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0" name="Google Shape;1420;p55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1" name="Google Shape;1421;p55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2" name="Google Shape;1422;p55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3" name="Google Shape;1423;p55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4" name="Google Shape;1424;p55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5" name="Google Shape;1425;p55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6" name="Google Shape;1426;p55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7" name="Google Shape;1427;p55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8" name="Google Shape;1428;p55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9" name="Google Shape;1429;p55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0" name="Google Shape;1430;p55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1" name="Google Shape;1431;p55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2" name="Google Shape;1432;p55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3" name="Google Shape;1433;p55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4" name="Google Shape;1434;p55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5" name="Google Shape;1435;p55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6" name="Google Shape;1436;p55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7" name="Google Shape;1437;p55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8" name="Google Shape;1438;p55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9" name="Google Shape;1439;p55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0" name="Google Shape;1440;p55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1" name="Google Shape;1441;p55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2" name="Google Shape;1442;p55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3" name="Google Shape;1443;p55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4" name="Google Shape;1444;p55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5" name="Google Shape;1445;p55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6" name="Google Shape;1446;p55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7" name="Google Shape;1447;p55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8" name="Google Shape;1448;p55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9" name="Google Shape;1449;p55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0" name="Google Shape;1450;p55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1" name="Google Shape;1451;p55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2" name="Google Shape;1452;p55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3" name="Google Shape;1453;p55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4" name="Google Shape;1454;p55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5" name="Google Shape;1455;p55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6" name="Google Shape;1456;p55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7" name="Google Shape;1457;p55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8" name="Google Shape;1458;p55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9" name="Google Shape;1459;p55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0" name="Google Shape;1460;p55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1" name="Google Shape;1461;p55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2" name="Google Shape;1462;p55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3" name="Google Shape;1463;p55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4" name="Google Shape;1464;p55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5" name="Google Shape;1465;p55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6" name="Google Shape;1466;p55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7" name="Google Shape;1467;p55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8" name="Google Shape;1468;p55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9" name="Google Shape;1469;p55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0" name="Google Shape;1470;p55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1" name="Google Shape;1471;p55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2" name="Google Shape;1472;p55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3" name="Google Shape;1473;p55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p55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p55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55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p55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p55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p55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p55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81" name="Google Shape;1481;p55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2" name="Google Shape;1482;p5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3" name="Google Shape;1483;p55"/>
          <p:cNvSpPr/>
          <p:nvPr/>
        </p:nvSpPr>
        <p:spPr>
          <a:xfrm flipH="1" rot="10800000">
            <a:off x="-750925" y="4061000"/>
            <a:ext cx="1689900" cy="1689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4" name="Google Shape;1484;p55"/>
          <p:cNvGrpSpPr/>
          <p:nvPr/>
        </p:nvGrpSpPr>
        <p:grpSpPr>
          <a:xfrm flipH="1" rot="10251420">
            <a:off x="-840457" y="2970974"/>
            <a:ext cx="2938215" cy="2938215"/>
            <a:chOff x="7399275" y="2698225"/>
            <a:chExt cx="2938200" cy="2938200"/>
          </a:xfrm>
        </p:grpSpPr>
        <p:cxnSp>
          <p:nvCxnSpPr>
            <p:cNvPr id="1485" name="Google Shape;1485;p55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86" name="Google Shape;1486;p55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87" name="Google Shape;1487;p55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88" name="Google Shape;1488;p55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489" name="Google Shape;1489;p55"/>
          <p:cNvGrpSpPr/>
          <p:nvPr/>
        </p:nvGrpSpPr>
        <p:grpSpPr>
          <a:xfrm rot="-5400000">
            <a:off x="7815824" y="3999444"/>
            <a:ext cx="638373" cy="1160272"/>
            <a:chOff x="2079800" y="2537025"/>
            <a:chExt cx="481900" cy="875875"/>
          </a:xfrm>
        </p:grpSpPr>
        <p:sp>
          <p:nvSpPr>
            <p:cNvPr id="1490" name="Google Shape;1490;p55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55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55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55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55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55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55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55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55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55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55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55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55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55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55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56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507" name="Google Shape;1507;p56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508" name="Google Shape;1508;p56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p56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p56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p56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p56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p56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56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56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6" name="Google Shape;1516;p56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7" name="Google Shape;1517;p56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8" name="Google Shape;1518;p56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p56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p56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p56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p56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p56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p56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p56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p56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p56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56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p56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p56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p56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p56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56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p56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5" name="Google Shape;1535;p56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p56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7" name="Google Shape;1537;p56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8" name="Google Shape;1538;p56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9" name="Google Shape;1539;p56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0" name="Google Shape;1540;p56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p56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p56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3" name="Google Shape;1543;p56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4" name="Google Shape;1544;p56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5" name="Google Shape;1545;p56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6" name="Google Shape;1546;p56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7" name="Google Shape;1547;p56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8" name="Google Shape;1548;p56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9" name="Google Shape;1549;p56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0" name="Google Shape;1550;p56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1" name="Google Shape;1551;p56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2" name="Google Shape;1552;p56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3" name="Google Shape;1553;p56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4" name="Google Shape;1554;p56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5" name="Google Shape;1555;p56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6" name="Google Shape;1556;p56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7" name="Google Shape;1557;p56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8" name="Google Shape;1558;p56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9" name="Google Shape;1559;p56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0" name="Google Shape;1560;p56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1" name="Google Shape;1561;p56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2" name="Google Shape;1562;p56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3" name="Google Shape;1563;p56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4" name="Google Shape;1564;p56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5" name="Google Shape;1565;p56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6" name="Google Shape;1566;p56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7" name="Google Shape;1567;p56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8" name="Google Shape;1568;p56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9" name="Google Shape;1569;p56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0" name="Google Shape;1570;p56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1" name="Google Shape;1571;p56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2" name="Google Shape;1572;p56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73" name="Google Shape;1573;p56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4" name="Google Shape;1574;p5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75" name="Google Shape;1575;p56"/>
          <p:cNvSpPr/>
          <p:nvPr/>
        </p:nvSpPr>
        <p:spPr>
          <a:xfrm>
            <a:off x="101307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6" name="Google Shape;1576;p56"/>
          <p:cNvGrpSpPr/>
          <p:nvPr/>
        </p:nvGrpSpPr>
        <p:grpSpPr>
          <a:xfrm flipH="1" rot="410061">
            <a:off x="-1111742" y="3247925"/>
            <a:ext cx="2938217" cy="2938217"/>
            <a:chOff x="7399275" y="2698225"/>
            <a:chExt cx="2938200" cy="2938200"/>
          </a:xfrm>
        </p:grpSpPr>
        <p:cxnSp>
          <p:nvCxnSpPr>
            <p:cNvPr id="1577" name="Google Shape;1577;p56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78" name="Google Shape;1578;p56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79" name="Google Shape;1579;p56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80" name="Google Shape;1580;p56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57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583" name="Google Shape;1583;p57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584" name="Google Shape;1584;p57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5" name="Google Shape;1585;p57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6" name="Google Shape;1586;p57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7" name="Google Shape;1587;p57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8" name="Google Shape;1588;p57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9" name="Google Shape;1589;p57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0" name="Google Shape;1590;p57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1" name="Google Shape;1591;p57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2" name="Google Shape;1592;p57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3" name="Google Shape;1593;p57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4" name="Google Shape;1594;p57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5" name="Google Shape;1595;p57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6" name="Google Shape;1596;p57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7" name="Google Shape;1597;p57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8" name="Google Shape;1598;p57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9" name="Google Shape;1599;p57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0" name="Google Shape;1600;p57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1" name="Google Shape;1601;p57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2" name="Google Shape;1602;p57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3" name="Google Shape;1603;p57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4" name="Google Shape;1604;p57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5" name="Google Shape;1605;p57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6" name="Google Shape;1606;p57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7" name="Google Shape;1607;p57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8" name="Google Shape;1608;p57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p57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0" name="Google Shape;1610;p57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1" name="Google Shape;1611;p57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2" name="Google Shape;1612;p57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3" name="Google Shape;1613;p57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4" name="Google Shape;1614;p57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5" name="Google Shape;1615;p57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6" name="Google Shape;1616;p57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7" name="Google Shape;1617;p57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8" name="Google Shape;1618;p57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9" name="Google Shape;1619;p57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0" name="Google Shape;1620;p57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1" name="Google Shape;1621;p57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2" name="Google Shape;1622;p57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3" name="Google Shape;1623;p57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4" name="Google Shape;1624;p57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5" name="Google Shape;1625;p57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6" name="Google Shape;1626;p57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7" name="Google Shape;1627;p57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8" name="Google Shape;1628;p57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9" name="Google Shape;1629;p57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0" name="Google Shape;1630;p57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1" name="Google Shape;1631;p57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2" name="Google Shape;1632;p57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3" name="Google Shape;1633;p57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4" name="Google Shape;1634;p57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5" name="Google Shape;1635;p57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6" name="Google Shape;1636;p57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7" name="Google Shape;1637;p57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8" name="Google Shape;1638;p57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9" name="Google Shape;1639;p57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0" name="Google Shape;1640;p57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1" name="Google Shape;1641;p57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2" name="Google Shape;1642;p57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3" name="Google Shape;1643;p57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4" name="Google Shape;1644;p57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5" name="Google Shape;1645;p57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6" name="Google Shape;1646;p57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7" name="Google Shape;1647;p57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8" name="Google Shape;1648;p57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49" name="Google Shape;1649;p57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0" name="Google Shape;1650;p5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51" name="Google Shape;1651;p57"/>
          <p:cNvSpPr/>
          <p:nvPr/>
        </p:nvSpPr>
        <p:spPr>
          <a:xfrm>
            <a:off x="248950" y="3934550"/>
            <a:ext cx="1000200" cy="1000200"/>
          </a:xfrm>
          <a:prstGeom prst="rtTriangl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2" name="Google Shape;1652;p57"/>
          <p:cNvGrpSpPr/>
          <p:nvPr/>
        </p:nvGrpSpPr>
        <p:grpSpPr>
          <a:xfrm>
            <a:off x="429862" y="3592719"/>
            <a:ext cx="638373" cy="1160272"/>
            <a:chOff x="2079800" y="2537025"/>
            <a:chExt cx="481900" cy="875875"/>
          </a:xfrm>
        </p:grpSpPr>
        <p:sp>
          <p:nvSpPr>
            <p:cNvPr id="1653" name="Google Shape;1653;p57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57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57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57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57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57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57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57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57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57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57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57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57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57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57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8" name="Google Shape;1668;p57"/>
          <p:cNvSpPr/>
          <p:nvPr/>
        </p:nvSpPr>
        <p:spPr>
          <a:xfrm flipH="1" rot="10800000">
            <a:off x="7969925" y="3723050"/>
            <a:ext cx="1689900" cy="168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9" name="Google Shape;1669;p57"/>
          <p:cNvGrpSpPr/>
          <p:nvPr/>
        </p:nvGrpSpPr>
        <p:grpSpPr>
          <a:xfrm>
            <a:off x="8165637" y="3654444"/>
            <a:ext cx="638373" cy="1160272"/>
            <a:chOff x="2079800" y="2537025"/>
            <a:chExt cx="481900" cy="875875"/>
          </a:xfrm>
        </p:grpSpPr>
        <p:sp>
          <p:nvSpPr>
            <p:cNvPr id="1670" name="Google Shape;1670;p57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57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57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57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57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57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p57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57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57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57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57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57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57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57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57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58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7" name="Google Shape;1687;p58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688" name="Google Shape;1688;p58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689" name="Google Shape;1689;p58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0" name="Google Shape;1690;p58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1" name="Google Shape;1691;p58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2" name="Google Shape;1692;p58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3" name="Google Shape;1693;p58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4" name="Google Shape;1694;p58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5" name="Google Shape;1695;p58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6" name="Google Shape;1696;p58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7" name="Google Shape;1697;p58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8" name="Google Shape;1698;p58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9" name="Google Shape;1699;p58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0" name="Google Shape;1700;p58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1" name="Google Shape;1701;p58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2" name="Google Shape;1702;p58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3" name="Google Shape;1703;p58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4" name="Google Shape;1704;p58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5" name="Google Shape;1705;p58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6" name="Google Shape;1706;p58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7" name="Google Shape;1707;p58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8" name="Google Shape;1708;p58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9" name="Google Shape;1709;p58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0" name="Google Shape;1710;p58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1" name="Google Shape;1711;p58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2" name="Google Shape;1712;p58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3" name="Google Shape;1713;p58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4" name="Google Shape;1714;p58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5" name="Google Shape;1715;p58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6" name="Google Shape;1716;p58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7" name="Google Shape;1717;p58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8" name="Google Shape;1718;p58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9" name="Google Shape;1719;p58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0" name="Google Shape;1720;p58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1" name="Google Shape;1721;p58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2" name="Google Shape;1722;p58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3" name="Google Shape;1723;p58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4" name="Google Shape;1724;p58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5" name="Google Shape;1725;p58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6" name="Google Shape;1726;p58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7" name="Google Shape;1727;p58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8" name="Google Shape;1728;p58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9" name="Google Shape;1729;p58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0" name="Google Shape;1730;p58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1" name="Google Shape;1731;p58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2" name="Google Shape;1732;p58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3" name="Google Shape;1733;p58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4" name="Google Shape;1734;p58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5" name="Google Shape;1735;p58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6" name="Google Shape;1736;p58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7" name="Google Shape;1737;p58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8" name="Google Shape;1738;p58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9" name="Google Shape;1739;p58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0" name="Google Shape;1740;p58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1" name="Google Shape;1741;p58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2" name="Google Shape;1742;p58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3" name="Google Shape;1743;p58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4" name="Google Shape;1744;p58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5" name="Google Shape;1745;p58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6" name="Google Shape;1746;p58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7" name="Google Shape;1747;p58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58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9" name="Google Shape;1749;p58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0" name="Google Shape;1750;p58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1" name="Google Shape;1751;p58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58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58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54" name="Google Shape;1754;p58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5" name="Google Shape;1755;p58"/>
          <p:cNvSpPr txBox="1"/>
          <p:nvPr>
            <p:ph type="ctrTitle"/>
          </p:nvPr>
        </p:nvSpPr>
        <p:spPr>
          <a:xfrm>
            <a:off x="2379400" y="2221988"/>
            <a:ext cx="49818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5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756" name="Google Shape;1756;p58"/>
          <p:cNvSpPr txBox="1"/>
          <p:nvPr>
            <p:ph idx="2" type="title"/>
          </p:nvPr>
        </p:nvSpPr>
        <p:spPr>
          <a:xfrm>
            <a:off x="713225" y="2221988"/>
            <a:ext cx="1496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b="1" sz="7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757" name="Google Shape;1757;p58"/>
          <p:cNvSpPr txBox="1"/>
          <p:nvPr>
            <p:ph idx="1" type="subTitle"/>
          </p:nvPr>
        </p:nvSpPr>
        <p:spPr>
          <a:xfrm>
            <a:off x="2379400" y="3116425"/>
            <a:ext cx="498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58" name="Google Shape;1758;p58"/>
          <p:cNvSpPr/>
          <p:nvPr/>
        </p:nvSpPr>
        <p:spPr>
          <a:xfrm flipH="1" rot="-5400000">
            <a:off x="7163041" y="-1793875"/>
            <a:ext cx="1368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9" name="Google Shape;1759;p58"/>
          <p:cNvGrpSpPr/>
          <p:nvPr/>
        </p:nvGrpSpPr>
        <p:grpSpPr>
          <a:xfrm flipH="1">
            <a:off x="5371392" y="164695"/>
            <a:ext cx="1236150" cy="600722"/>
            <a:chOff x="6583775" y="-35155"/>
            <a:chExt cx="1236150" cy="600722"/>
          </a:xfrm>
        </p:grpSpPr>
        <p:sp>
          <p:nvSpPr>
            <p:cNvPr id="1760" name="Google Shape;1760;p58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58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58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58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58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58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58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58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58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58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58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58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58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58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58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5" name="Google Shape;1775;p58"/>
          <p:cNvSpPr/>
          <p:nvPr/>
        </p:nvSpPr>
        <p:spPr>
          <a:xfrm>
            <a:off x="219825" y="200575"/>
            <a:ext cx="1360200" cy="13602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6" name="Google Shape;1776;p58"/>
          <p:cNvSpPr/>
          <p:nvPr/>
        </p:nvSpPr>
        <p:spPr>
          <a:xfrm>
            <a:off x="479375" y="443650"/>
            <a:ext cx="1360200" cy="1360200"/>
          </a:xfrm>
          <a:prstGeom prst="ellipse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7" name="Google Shape;1777;p58"/>
          <p:cNvGrpSpPr/>
          <p:nvPr/>
        </p:nvGrpSpPr>
        <p:grpSpPr>
          <a:xfrm flipH="1" rot="-4942822">
            <a:off x="6903181" y="3181581"/>
            <a:ext cx="2938288" cy="2938288"/>
            <a:chOff x="7399275" y="2698225"/>
            <a:chExt cx="2938200" cy="2938200"/>
          </a:xfrm>
        </p:grpSpPr>
        <p:cxnSp>
          <p:nvCxnSpPr>
            <p:cNvPr id="1778" name="Google Shape;1778;p58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79" name="Google Shape;1779;p58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80" name="Google Shape;1780;p58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81" name="Google Shape;1781;p58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782" name="Google Shape;1782;p58"/>
          <p:cNvSpPr/>
          <p:nvPr/>
        </p:nvSpPr>
        <p:spPr>
          <a:xfrm flipH="1" rot="5400000">
            <a:off x="6870291" y="267882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3" name="Google Shape;1783;p58"/>
          <p:cNvGrpSpPr/>
          <p:nvPr/>
        </p:nvGrpSpPr>
        <p:grpSpPr>
          <a:xfrm flipH="1">
            <a:off x="233217" y="4308207"/>
            <a:ext cx="1236150" cy="600722"/>
            <a:chOff x="6583775" y="-35155"/>
            <a:chExt cx="1236150" cy="600722"/>
          </a:xfrm>
        </p:grpSpPr>
        <p:sp>
          <p:nvSpPr>
            <p:cNvPr id="1784" name="Google Shape;1784;p58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58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58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58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58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58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58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58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58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58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58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58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58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58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58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0" name="Google Shape;1800;p59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801" name="Google Shape;1801;p59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802" name="Google Shape;1802;p59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3" name="Google Shape;1803;p59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4" name="Google Shape;1804;p59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5" name="Google Shape;1805;p59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6" name="Google Shape;1806;p59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7" name="Google Shape;1807;p59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8" name="Google Shape;1808;p59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9" name="Google Shape;1809;p59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0" name="Google Shape;1810;p59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1" name="Google Shape;1811;p59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2" name="Google Shape;1812;p59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3" name="Google Shape;1813;p59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4" name="Google Shape;1814;p59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5" name="Google Shape;1815;p59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6" name="Google Shape;1816;p59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7" name="Google Shape;1817;p59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8" name="Google Shape;1818;p59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9" name="Google Shape;1819;p59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0" name="Google Shape;1820;p59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1" name="Google Shape;1821;p59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2" name="Google Shape;1822;p59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3" name="Google Shape;1823;p59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4" name="Google Shape;1824;p59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59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59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59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59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9" name="Google Shape;1829;p59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59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59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59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3" name="Google Shape;1833;p59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4" name="Google Shape;1834;p59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5" name="Google Shape;1835;p59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6" name="Google Shape;1836;p59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7" name="Google Shape;1837;p59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8" name="Google Shape;1838;p59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9" name="Google Shape;1839;p59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59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59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2" name="Google Shape;1842;p59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3" name="Google Shape;1843;p59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59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5" name="Google Shape;1845;p59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6" name="Google Shape;1846;p59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59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8" name="Google Shape;1848;p59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9" name="Google Shape;1849;p59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59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1" name="Google Shape;1851;p59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2" name="Google Shape;1852;p59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59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4" name="Google Shape;1854;p59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5" name="Google Shape;1855;p59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59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7" name="Google Shape;1857;p59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8" name="Google Shape;1858;p59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9" name="Google Shape;1859;p59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0" name="Google Shape;1860;p59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1" name="Google Shape;1861;p59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2" name="Google Shape;1862;p59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3" name="Google Shape;1863;p59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4" name="Google Shape;1864;p59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5" name="Google Shape;1865;p59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6" name="Google Shape;1866;p59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67" name="Google Shape;1867;p59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8" name="Google Shape;1868;p5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9" name="Google Shape;1869;p59"/>
          <p:cNvSpPr/>
          <p:nvPr/>
        </p:nvSpPr>
        <p:spPr>
          <a:xfrm flipH="1" rot="10800000">
            <a:off x="-750925" y="4061000"/>
            <a:ext cx="1689900" cy="168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0" name="Google Shape;1870;p59"/>
          <p:cNvSpPr/>
          <p:nvPr/>
        </p:nvSpPr>
        <p:spPr>
          <a:xfrm flipH="1" rot="5400000">
            <a:off x="6870291" y="267882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1" name="Google Shape;1871;p59"/>
          <p:cNvGrpSpPr/>
          <p:nvPr/>
        </p:nvGrpSpPr>
        <p:grpSpPr>
          <a:xfrm flipH="1" rot="5400000">
            <a:off x="806884" y="4151844"/>
            <a:ext cx="638373" cy="1160272"/>
            <a:chOff x="2079800" y="2537025"/>
            <a:chExt cx="481900" cy="875875"/>
          </a:xfrm>
        </p:grpSpPr>
        <p:sp>
          <p:nvSpPr>
            <p:cNvPr id="1872" name="Google Shape;1872;p59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3" name="Google Shape;1873;p59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4" name="Google Shape;1874;p59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5" name="Google Shape;1875;p59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6" name="Google Shape;1876;p59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7" name="Google Shape;1877;p59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8" name="Google Shape;1878;p59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p59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p59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p59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p59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p59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p59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p59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59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7" name="Google Shape;1887;p59"/>
          <p:cNvGrpSpPr/>
          <p:nvPr/>
        </p:nvGrpSpPr>
        <p:grpSpPr>
          <a:xfrm flipH="1" rot="-4942822">
            <a:off x="6903181" y="3181581"/>
            <a:ext cx="2938288" cy="2938288"/>
            <a:chOff x="7399275" y="2698225"/>
            <a:chExt cx="2938200" cy="2938200"/>
          </a:xfrm>
        </p:grpSpPr>
        <p:cxnSp>
          <p:nvCxnSpPr>
            <p:cNvPr id="1888" name="Google Shape;1888;p59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89" name="Google Shape;1889;p59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90" name="Google Shape;1890;p59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91" name="Google Shape;1891;p59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2_2"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3" name="Google Shape;1893;p60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894" name="Google Shape;1894;p60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895" name="Google Shape;1895;p60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6" name="Google Shape;1896;p60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7" name="Google Shape;1897;p60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8" name="Google Shape;1898;p60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9" name="Google Shape;1899;p60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0" name="Google Shape;1900;p60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1" name="Google Shape;1901;p60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2" name="Google Shape;1902;p60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3" name="Google Shape;1903;p60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4" name="Google Shape;1904;p60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5" name="Google Shape;1905;p60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6" name="Google Shape;1906;p60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7" name="Google Shape;1907;p60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8" name="Google Shape;1908;p60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9" name="Google Shape;1909;p60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0" name="Google Shape;1910;p60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1" name="Google Shape;1911;p60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2" name="Google Shape;1912;p60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3" name="Google Shape;1913;p60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4" name="Google Shape;1914;p60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5" name="Google Shape;1915;p60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6" name="Google Shape;1916;p60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7" name="Google Shape;1917;p60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8" name="Google Shape;1918;p60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9" name="Google Shape;1919;p60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0" name="Google Shape;1920;p60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1" name="Google Shape;1921;p60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2" name="Google Shape;1922;p60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3" name="Google Shape;1923;p60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4" name="Google Shape;1924;p60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5" name="Google Shape;1925;p60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6" name="Google Shape;1926;p60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7" name="Google Shape;1927;p60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8" name="Google Shape;1928;p60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9" name="Google Shape;1929;p60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0" name="Google Shape;1930;p60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1" name="Google Shape;1931;p60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2" name="Google Shape;1932;p60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3" name="Google Shape;1933;p60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4" name="Google Shape;1934;p60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5" name="Google Shape;1935;p60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6" name="Google Shape;1936;p60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7" name="Google Shape;1937;p60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8" name="Google Shape;1938;p60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9" name="Google Shape;1939;p60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0" name="Google Shape;1940;p60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1" name="Google Shape;1941;p60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2" name="Google Shape;1942;p60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3" name="Google Shape;1943;p60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4" name="Google Shape;1944;p60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60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6" name="Google Shape;1946;p60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60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8" name="Google Shape;1948;p60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9" name="Google Shape;1949;p60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0" name="Google Shape;1950;p60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1" name="Google Shape;1951;p60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2" name="Google Shape;1952;p60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3" name="Google Shape;1953;p60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4" name="Google Shape;1954;p60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5" name="Google Shape;1955;p60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6" name="Google Shape;1956;p60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7" name="Google Shape;1957;p60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8" name="Google Shape;1958;p60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9" name="Google Shape;1959;p60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60" name="Google Shape;1960;p60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1" name="Google Shape;1961;p6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62" name="Google Shape;1962;p60"/>
          <p:cNvSpPr txBox="1"/>
          <p:nvPr>
            <p:ph idx="1" type="body"/>
          </p:nvPr>
        </p:nvSpPr>
        <p:spPr>
          <a:xfrm>
            <a:off x="713225" y="1281275"/>
            <a:ext cx="3777600" cy="29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63" name="Google Shape;1963;p60"/>
          <p:cNvSpPr txBox="1"/>
          <p:nvPr>
            <p:ph idx="2" type="body"/>
          </p:nvPr>
        </p:nvSpPr>
        <p:spPr>
          <a:xfrm>
            <a:off x="4653125" y="1281275"/>
            <a:ext cx="3777600" cy="29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1964" name="Google Shape;1964;p60"/>
          <p:cNvGrpSpPr/>
          <p:nvPr/>
        </p:nvGrpSpPr>
        <p:grpSpPr>
          <a:xfrm flipH="1" rot="-4942822">
            <a:off x="6788572" y="3181581"/>
            <a:ext cx="2938288" cy="2938288"/>
            <a:chOff x="7399275" y="2698225"/>
            <a:chExt cx="2938200" cy="2938200"/>
          </a:xfrm>
        </p:grpSpPr>
        <p:cxnSp>
          <p:nvCxnSpPr>
            <p:cNvPr id="1965" name="Google Shape;1965;p60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66" name="Google Shape;1966;p60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67" name="Google Shape;1967;p60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68" name="Google Shape;1968;p60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969" name="Google Shape;1969;p60"/>
          <p:cNvSpPr/>
          <p:nvPr/>
        </p:nvSpPr>
        <p:spPr>
          <a:xfrm flipH="1" rot="5400000">
            <a:off x="1936100" y="2861775"/>
            <a:ext cx="1422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0" name="Google Shape;1970;p60"/>
          <p:cNvGrpSpPr/>
          <p:nvPr/>
        </p:nvGrpSpPr>
        <p:grpSpPr>
          <a:xfrm flipH="1" rot="10251420">
            <a:off x="-840457" y="2970974"/>
            <a:ext cx="2938215" cy="2938215"/>
            <a:chOff x="7399275" y="2698225"/>
            <a:chExt cx="2938200" cy="2938200"/>
          </a:xfrm>
        </p:grpSpPr>
        <p:cxnSp>
          <p:nvCxnSpPr>
            <p:cNvPr id="1971" name="Google Shape;1971;p60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72" name="Google Shape;1972;p60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73" name="Google Shape;1973;p60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74" name="Google Shape;1974;p60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975" name="Google Shape;1975;p60"/>
          <p:cNvSpPr/>
          <p:nvPr/>
        </p:nvSpPr>
        <p:spPr>
          <a:xfrm flipH="1" rot="10800000">
            <a:off x="7969925" y="3723050"/>
            <a:ext cx="1689900" cy="1689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7" name="Google Shape;1977;p61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978" name="Google Shape;1978;p61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979" name="Google Shape;1979;p61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0" name="Google Shape;1980;p61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1" name="Google Shape;1981;p61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2" name="Google Shape;1982;p61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3" name="Google Shape;1983;p61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4" name="Google Shape;1984;p61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5" name="Google Shape;1985;p61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6" name="Google Shape;1986;p61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7" name="Google Shape;1987;p61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8" name="Google Shape;1988;p61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" name="Google Shape;1989;p61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0" name="Google Shape;1990;p61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1" name="Google Shape;1991;p61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2" name="Google Shape;1992;p61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3" name="Google Shape;1993;p61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4" name="Google Shape;1994;p61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5" name="Google Shape;1995;p61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6" name="Google Shape;1996;p61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7" name="Google Shape;1997;p61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8" name="Google Shape;1998;p61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9" name="Google Shape;1999;p61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0" name="Google Shape;2000;p61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1" name="Google Shape;2001;p61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2" name="Google Shape;2002;p61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3" name="Google Shape;2003;p61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4" name="Google Shape;2004;p61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5" name="Google Shape;2005;p61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6" name="Google Shape;2006;p61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7" name="Google Shape;2007;p61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8" name="Google Shape;2008;p61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9" name="Google Shape;2009;p61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0" name="Google Shape;2010;p61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1" name="Google Shape;2011;p61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2" name="Google Shape;2012;p61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3" name="Google Shape;2013;p61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4" name="Google Shape;2014;p61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5" name="Google Shape;2015;p61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6" name="Google Shape;2016;p61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7" name="Google Shape;2017;p61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8" name="Google Shape;2018;p61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9" name="Google Shape;2019;p61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0" name="Google Shape;2020;p61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1" name="Google Shape;2021;p61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2" name="Google Shape;2022;p61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3" name="Google Shape;2023;p61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4" name="Google Shape;2024;p61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5" name="Google Shape;2025;p61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6" name="Google Shape;2026;p61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7" name="Google Shape;2027;p61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8" name="Google Shape;2028;p61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9" name="Google Shape;2029;p61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0" name="Google Shape;2030;p61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1" name="Google Shape;2031;p61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2" name="Google Shape;2032;p61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3" name="Google Shape;2033;p61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4" name="Google Shape;2034;p61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5" name="Google Shape;2035;p61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6" name="Google Shape;2036;p61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7" name="Google Shape;2037;p61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8" name="Google Shape;2038;p61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9" name="Google Shape;2039;p61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0" name="Google Shape;2040;p61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1" name="Google Shape;2041;p61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2" name="Google Shape;2042;p61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3" name="Google Shape;2043;p61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44" name="Google Shape;2044;p61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45" name="Google Shape;2045;p61"/>
          <p:cNvSpPr txBox="1"/>
          <p:nvPr>
            <p:ph hasCustomPrompt="1" type="title"/>
          </p:nvPr>
        </p:nvSpPr>
        <p:spPr>
          <a:xfrm>
            <a:off x="1447975" y="1725500"/>
            <a:ext cx="6223500" cy="158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46" name="Google Shape;2046;p61"/>
          <p:cNvSpPr txBox="1"/>
          <p:nvPr>
            <p:ph idx="1" type="body"/>
          </p:nvPr>
        </p:nvSpPr>
        <p:spPr>
          <a:xfrm>
            <a:off x="1447975" y="3300950"/>
            <a:ext cx="62235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00"/>
            </a:lvl1pPr>
            <a:lvl2pPr indent="-3048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047" name="Google Shape;2047;p61"/>
          <p:cNvSpPr/>
          <p:nvPr/>
        </p:nvSpPr>
        <p:spPr>
          <a:xfrm>
            <a:off x="-258275" y="-178575"/>
            <a:ext cx="1269300" cy="6513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8" name="Google Shape;2048;p61"/>
          <p:cNvGrpSpPr/>
          <p:nvPr/>
        </p:nvGrpSpPr>
        <p:grpSpPr>
          <a:xfrm flipH="1" rot="10800000">
            <a:off x="211825" y="200783"/>
            <a:ext cx="1236150" cy="600722"/>
            <a:chOff x="6583775" y="-35155"/>
            <a:chExt cx="1236150" cy="600722"/>
          </a:xfrm>
        </p:grpSpPr>
        <p:sp>
          <p:nvSpPr>
            <p:cNvPr id="2049" name="Google Shape;2049;p61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61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61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61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61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61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61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61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61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61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61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61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61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61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p61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4" name="Google Shape;2064;p61"/>
          <p:cNvSpPr/>
          <p:nvPr/>
        </p:nvSpPr>
        <p:spPr>
          <a:xfrm rot="10800000">
            <a:off x="8169706" y="4061000"/>
            <a:ext cx="1689900" cy="168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5" name="Google Shape;2065;p61"/>
          <p:cNvGrpSpPr/>
          <p:nvPr/>
        </p:nvGrpSpPr>
        <p:grpSpPr>
          <a:xfrm rot="-5400000">
            <a:off x="7815824" y="3999444"/>
            <a:ext cx="638373" cy="1160272"/>
            <a:chOff x="2079800" y="2537025"/>
            <a:chExt cx="481900" cy="875875"/>
          </a:xfrm>
        </p:grpSpPr>
        <p:sp>
          <p:nvSpPr>
            <p:cNvPr id="2066" name="Google Shape;2066;p61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61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61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61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61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61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61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61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61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61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61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61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61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p61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0" name="Google Shape;2080;p61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08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p62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3" name="Google Shape;2083;p62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084" name="Google Shape;2084;p62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085" name="Google Shape;2085;p62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6" name="Google Shape;2086;p62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7" name="Google Shape;2087;p62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8" name="Google Shape;2088;p62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9" name="Google Shape;2089;p62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0" name="Google Shape;2090;p62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1" name="Google Shape;2091;p62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2" name="Google Shape;2092;p62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62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62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62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6" name="Google Shape;2096;p62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7" name="Google Shape;2097;p62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8" name="Google Shape;2098;p62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9" name="Google Shape;2099;p62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0" name="Google Shape;2100;p62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1" name="Google Shape;2101;p62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2" name="Google Shape;2102;p62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3" name="Google Shape;2103;p62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4" name="Google Shape;2104;p62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5" name="Google Shape;2105;p62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6" name="Google Shape;2106;p62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7" name="Google Shape;2107;p62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8" name="Google Shape;2108;p62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9" name="Google Shape;2109;p62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0" name="Google Shape;2110;p62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1" name="Google Shape;2111;p62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2" name="Google Shape;2112;p62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3" name="Google Shape;2113;p62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4" name="Google Shape;2114;p62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5" name="Google Shape;2115;p62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6" name="Google Shape;2116;p62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7" name="Google Shape;2117;p62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8" name="Google Shape;2118;p62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9" name="Google Shape;2119;p62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0" name="Google Shape;2120;p62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1" name="Google Shape;2121;p62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2" name="Google Shape;2122;p62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3" name="Google Shape;2123;p62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4" name="Google Shape;2124;p62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5" name="Google Shape;2125;p62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6" name="Google Shape;2126;p62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7" name="Google Shape;2127;p62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8" name="Google Shape;2128;p62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9" name="Google Shape;2129;p62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0" name="Google Shape;2130;p62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1" name="Google Shape;2131;p62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2" name="Google Shape;2132;p62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3" name="Google Shape;2133;p62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4" name="Google Shape;2134;p62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5" name="Google Shape;2135;p62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6" name="Google Shape;2136;p62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7" name="Google Shape;2137;p62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8" name="Google Shape;2138;p62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9" name="Google Shape;2139;p62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0" name="Google Shape;2140;p62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1" name="Google Shape;2141;p62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2" name="Google Shape;2142;p62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3" name="Google Shape;2143;p62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4" name="Google Shape;2144;p62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5" name="Google Shape;2145;p62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6" name="Google Shape;2146;p62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7" name="Google Shape;2147;p62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8" name="Google Shape;2148;p62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9" name="Google Shape;2149;p62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50" name="Google Shape;2150;p62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1" name="Google Shape;2151;p62"/>
          <p:cNvSpPr txBox="1"/>
          <p:nvPr>
            <p:ph type="title"/>
          </p:nvPr>
        </p:nvSpPr>
        <p:spPr>
          <a:xfrm>
            <a:off x="713225" y="1592850"/>
            <a:ext cx="3597600" cy="1311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152" name="Google Shape;2152;p62"/>
          <p:cNvSpPr txBox="1"/>
          <p:nvPr>
            <p:ph idx="1" type="subTitle"/>
          </p:nvPr>
        </p:nvSpPr>
        <p:spPr>
          <a:xfrm>
            <a:off x="713225" y="2991900"/>
            <a:ext cx="35976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53" name="Google Shape;2153;p62"/>
          <p:cNvSpPr/>
          <p:nvPr/>
        </p:nvSpPr>
        <p:spPr>
          <a:xfrm flipH="1">
            <a:off x="8891175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4" name="Google Shape;2154;p62"/>
          <p:cNvGrpSpPr/>
          <p:nvPr/>
        </p:nvGrpSpPr>
        <p:grpSpPr>
          <a:xfrm rot="-410061">
            <a:off x="7060333" y="3116025"/>
            <a:ext cx="2938217" cy="2938217"/>
            <a:chOff x="7399275" y="2698225"/>
            <a:chExt cx="2938200" cy="2938200"/>
          </a:xfrm>
        </p:grpSpPr>
        <p:cxnSp>
          <p:nvCxnSpPr>
            <p:cNvPr id="2155" name="Google Shape;2155;p62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56" name="Google Shape;2156;p62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57" name="Google Shape;2157;p62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58" name="Google Shape;2158;p62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159" name="Google Shape;2159;p62"/>
          <p:cNvGrpSpPr/>
          <p:nvPr/>
        </p:nvGrpSpPr>
        <p:grpSpPr>
          <a:xfrm flipH="1" rot="5400000">
            <a:off x="7936909" y="-40644"/>
            <a:ext cx="638373" cy="1160272"/>
            <a:chOff x="2079800" y="2537025"/>
            <a:chExt cx="481900" cy="875875"/>
          </a:xfrm>
        </p:grpSpPr>
        <p:sp>
          <p:nvSpPr>
            <p:cNvPr id="2160" name="Google Shape;2160;p62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62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62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62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62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62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62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62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62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62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62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62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62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62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62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75" name="Google Shape;2175;p62"/>
          <p:cNvSpPr/>
          <p:nvPr/>
        </p:nvSpPr>
        <p:spPr>
          <a:xfrm flipH="1" rot="-5400000">
            <a:off x="1829041" y="-1793875"/>
            <a:ext cx="1368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6" name="Google Shape;2176;p62"/>
          <p:cNvGrpSpPr/>
          <p:nvPr/>
        </p:nvGrpSpPr>
        <p:grpSpPr>
          <a:xfrm flipH="1" rot="5400000">
            <a:off x="654484" y="3999444"/>
            <a:ext cx="638373" cy="1160272"/>
            <a:chOff x="2079800" y="2537025"/>
            <a:chExt cx="481900" cy="875875"/>
          </a:xfrm>
        </p:grpSpPr>
        <p:sp>
          <p:nvSpPr>
            <p:cNvPr id="2177" name="Google Shape;2177;p62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62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p62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62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62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62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62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62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62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62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62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62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62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62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62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92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3" name="Google Shape;2193;p63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194" name="Google Shape;2194;p63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195" name="Google Shape;2195;p63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6" name="Google Shape;2196;p63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7" name="Google Shape;2197;p63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8" name="Google Shape;2198;p63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9" name="Google Shape;2199;p63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0" name="Google Shape;2200;p63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1" name="Google Shape;2201;p63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2" name="Google Shape;2202;p63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3" name="Google Shape;2203;p63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4" name="Google Shape;2204;p63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5" name="Google Shape;2205;p63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6" name="Google Shape;2206;p63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7" name="Google Shape;2207;p63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8" name="Google Shape;2208;p63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9" name="Google Shape;2209;p63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0" name="Google Shape;2210;p63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1" name="Google Shape;2211;p63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2" name="Google Shape;2212;p63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3" name="Google Shape;2213;p63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4" name="Google Shape;2214;p63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5" name="Google Shape;2215;p63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6" name="Google Shape;2216;p63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7" name="Google Shape;2217;p63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8" name="Google Shape;2218;p63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9" name="Google Shape;2219;p63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0" name="Google Shape;2220;p63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1" name="Google Shape;2221;p63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2" name="Google Shape;2222;p63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3" name="Google Shape;2223;p63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4" name="Google Shape;2224;p63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5" name="Google Shape;2225;p63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6" name="Google Shape;2226;p63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7" name="Google Shape;2227;p63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8" name="Google Shape;2228;p63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9" name="Google Shape;2229;p63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0" name="Google Shape;2230;p63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1" name="Google Shape;2231;p63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2" name="Google Shape;2232;p63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3" name="Google Shape;2233;p63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4" name="Google Shape;2234;p63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5" name="Google Shape;2235;p63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6" name="Google Shape;2236;p63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7" name="Google Shape;2237;p63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8" name="Google Shape;2238;p63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9" name="Google Shape;2239;p63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0" name="Google Shape;2240;p63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1" name="Google Shape;2241;p63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2" name="Google Shape;2242;p63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3" name="Google Shape;2243;p63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4" name="Google Shape;2244;p63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5" name="Google Shape;2245;p63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6" name="Google Shape;2246;p63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7" name="Google Shape;2247;p63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8" name="Google Shape;2248;p63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9" name="Google Shape;2249;p63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0" name="Google Shape;2250;p63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1" name="Google Shape;2251;p63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2" name="Google Shape;2252;p63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3" name="Google Shape;2253;p63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4" name="Google Shape;2254;p63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5" name="Google Shape;2255;p63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6" name="Google Shape;2256;p63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7" name="Google Shape;2257;p63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8" name="Google Shape;2258;p63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9" name="Google Shape;2259;p63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60" name="Google Shape;2260;p63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61" name="Google Shape;2261;p6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2" name="Google Shape;2262;p63"/>
          <p:cNvSpPr txBox="1"/>
          <p:nvPr>
            <p:ph idx="1" type="body"/>
          </p:nvPr>
        </p:nvSpPr>
        <p:spPr>
          <a:xfrm>
            <a:off x="713225" y="1246950"/>
            <a:ext cx="7717500" cy="3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2263" name="Google Shape;2263;p63"/>
          <p:cNvGrpSpPr/>
          <p:nvPr/>
        </p:nvGrpSpPr>
        <p:grpSpPr>
          <a:xfrm rot="-4916764">
            <a:off x="-1239535" y="3234225"/>
            <a:ext cx="2938091" cy="2938091"/>
            <a:chOff x="7399275" y="2698225"/>
            <a:chExt cx="2938200" cy="2938200"/>
          </a:xfrm>
        </p:grpSpPr>
        <p:cxnSp>
          <p:nvCxnSpPr>
            <p:cNvPr id="2264" name="Google Shape;2264;p63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5" name="Google Shape;2265;p63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6" name="Google Shape;2266;p63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7" name="Google Shape;2267;p63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268" name="Google Shape;2268;p63"/>
          <p:cNvGrpSpPr/>
          <p:nvPr/>
        </p:nvGrpSpPr>
        <p:grpSpPr>
          <a:xfrm rot="5400000">
            <a:off x="8035396" y="4080935"/>
            <a:ext cx="638373" cy="1160272"/>
            <a:chOff x="2079800" y="2537025"/>
            <a:chExt cx="481900" cy="875875"/>
          </a:xfrm>
        </p:grpSpPr>
        <p:sp>
          <p:nvSpPr>
            <p:cNvPr id="2269" name="Google Shape;2269;p63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63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63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63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63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63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63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63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63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63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63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63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63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63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63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4" name="Google Shape;2284;p63"/>
          <p:cNvSpPr/>
          <p:nvPr/>
        </p:nvSpPr>
        <p:spPr>
          <a:xfrm flipH="1">
            <a:off x="8891175" y="3119675"/>
            <a:ext cx="141600" cy="20733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6" name="Google Shape;2286;p64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287" name="Google Shape;2287;p64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288" name="Google Shape;2288;p64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9" name="Google Shape;2289;p64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0" name="Google Shape;2290;p64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1" name="Google Shape;2291;p64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2" name="Google Shape;2292;p64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3" name="Google Shape;2293;p64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4" name="Google Shape;2294;p64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5" name="Google Shape;2295;p64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6" name="Google Shape;2296;p64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7" name="Google Shape;2297;p64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8" name="Google Shape;2298;p64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9" name="Google Shape;2299;p64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0" name="Google Shape;2300;p64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1" name="Google Shape;2301;p64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2" name="Google Shape;2302;p64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3" name="Google Shape;2303;p64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4" name="Google Shape;2304;p64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5" name="Google Shape;2305;p64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6" name="Google Shape;2306;p64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7" name="Google Shape;2307;p64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8" name="Google Shape;2308;p64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9" name="Google Shape;2309;p64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0" name="Google Shape;2310;p64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1" name="Google Shape;2311;p64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2" name="Google Shape;2312;p64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3" name="Google Shape;2313;p64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4" name="Google Shape;2314;p64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5" name="Google Shape;2315;p64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6" name="Google Shape;2316;p64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7" name="Google Shape;2317;p64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8" name="Google Shape;2318;p64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9" name="Google Shape;2319;p64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0" name="Google Shape;2320;p64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1" name="Google Shape;2321;p64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2" name="Google Shape;2322;p64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3" name="Google Shape;2323;p64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4" name="Google Shape;2324;p64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5" name="Google Shape;2325;p64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6" name="Google Shape;2326;p64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7" name="Google Shape;2327;p64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8" name="Google Shape;2328;p64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9" name="Google Shape;2329;p64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0" name="Google Shape;2330;p64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1" name="Google Shape;2331;p64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2" name="Google Shape;2332;p64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3" name="Google Shape;2333;p64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4" name="Google Shape;2334;p64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5" name="Google Shape;2335;p64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6" name="Google Shape;2336;p64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7" name="Google Shape;2337;p64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8" name="Google Shape;2338;p64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9" name="Google Shape;2339;p64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0" name="Google Shape;2340;p64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1" name="Google Shape;2341;p64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2" name="Google Shape;2342;p64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3" name="Google Shape;2343;p64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4" name="Google Shape;2344;p64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5" name="Google Shape;2345;p64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6" name="Google Shape;2346;p64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7" name="Google Shape;2347;p64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8" name="Google Shape;2348;p64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9" name="Google Shape;2349;p64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0" name="Google Shape;2350;p64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1" name="Google Shape;2351;p64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2" name="Google Shape;2352;p64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53" name="Google Shape;2353;p64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54" name="Google Shape;2354;p6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55" name="Google Shape;2355;p64"/>
          <p:cNvSpPr/>
          <p:nvPr/>
        </p:nvSpPr>
        <p:spPr>
          <a:xfrm flipH="1" rot="5400000">
            <a:off x="6870291" y="267882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356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p65"/>
          <p:cNvSpPr txBox="1"/>
          <p:nvPr>
            <p:ph idx="1" type="body"/>
          </p:nvPr>
        </p:nvSpPr>
        <p:spPr>
          <a:xfrm>
            <a:off x="713225" y="910425"/>
            <a:ext cx="3858900" cy="83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>
                <a:latin typeface="Archivo Black"/>
                <a:ea typeface="Archivo Black"/>
                <a:cs typeface="Archivo Black"/>
                <a:sym typeface="Archivo Black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2358" name="Shape 2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" name="Google Shape;2359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360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1" name="Google Shape;2361;p67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362" name="Google Shape;2362;p67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363" name="Google Shape;2363;p67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4" name="Google Shape;2364;p67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5" name="Google Shape;2365;p67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6" name="Google Shape;2366;p67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7" name="Google Shape;2367;p67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8" name="Google Shape;2368;p67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9" name="Google Shape;2369;p67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0" name="Google Shape;2370;p67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1" name="Google Shape;2371;p67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2" name="Google Shape;2372;p67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3" name="Google Shape;2373;p67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4" name="Google Shape;2374;p67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5" name="Google Shape;2375;p67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6" name="Google Shape;2376;p67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7" name="Google Shape;2377;p67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8" name="Google Shape;2378;p67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9" name="Google Shape;2379;p67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0" name="Google Shape;2380;p67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1" name="Google Shape;2381;p67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2" name="Google Shape;2382;p67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3" name="Google Shape;2383;p67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4" name="Google Shape;2384;p67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5" name="Google Shape;2385;p67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6" name="Google Shape;2386;p67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7" name="Google Shape;2387;p67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8" name="Google Shape;2388;p67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9" name="Google Shape;2389;p67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0" name="Google Shape;2390;p67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1" name="Google Shape;2391;p67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2" name="Google Shape;2392;p67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3" name="Google Shape;2393;p67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4" name="Google Shape;2394;p67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5" name="Google Shape;2395;p67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6" name="Google Shape;2396;p67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7" name="Google Shape;2397;p67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8" name="Google Shape;2398;p67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9" name="Google Shape;2399;p67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0" name="Google Shape;2400;p67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1" name="Google Shape;2401;p67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2" name="Google Shape;2402;p67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3" name="Google Shape;2403;p67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4" name="Google Shape;2404;p67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5" name="Google Shape;2405;p67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6" name="Google Shape;2406;p67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7" name="Google Shape;2407;p67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8" name="Google Shape;2408;p67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9" name="Google Shape;2409;p67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0" name="Google Shape;2410;p67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1" name="Google Shape;2411;p67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2" name="Google Shape;2412;p67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3" name="Google Shape;2413;p67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4" name="Google Shape;2414;p67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5" name="Google Shape;2415;p67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6" name="Google Shape;2416;p67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7" name="Google Shape;2417;p67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8" name="Google Shape;2418;p67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9" name="Google Shape;2419;p67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0" name="Google Shape;2420;p67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1" name="Google Shape;2421;p67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2" name="Google Shape;2422;p67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3" name="Google Shape;2423;p67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4" name="Google Shape;2424;p67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5" name="Google Shape;2425;p67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6" name="Google Shape;2426;p67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7" name="Google Shape;2427;p67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28" name="Google Shape;2428;p67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9" name="Google Shape;2429;p6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30" name="Google Shape;2430;p67"/>
          <p:cNvSpPr txBox="1"/>
          <p:nvPr>
            <p:ph idx="1" type="body"/>
          </p:nvPr>
        </p:nvSpPr>
        <p:spPr>
          <a:xfrm>
            <a:off x="1432022" y="3731600"/>
            <a:ext cx="2490600" cy="8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31" name="Google Shape;2431;p67"/>
          <p:cNvSpPr txBox="1"/>
          <p:nvPr>
            <p:ph idx="2" type="body"/>
          </p:nvPr>
        </p:nvSpPr>
        <p:spPr>
          <a:xfrm>
            <a:off x="5254325" y="3731600"/>
            <a:ext cx="2490600" cy="8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32" name="Google Shape;2432;p67"/>
          <p:cNvSpPr txBox="1"/>
          <p:nvPr>
            <p:ph idx="3" type="title"/>
          </p:nvPr>
        </p:nvSpPr>
        <p:spPr>
          <a:xfrm>
            <a:off x="1432022" y="3079975"/>
            <a:ext cx="24906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433" name="Google Shape;2433;p67"/>
          <p:cNvSpPr txBox="1"/>
          <p:nvPr>
            <p:ph idx="4" type="title"/>
          </p:nvPr>
        </p:nvSpPr>
        <p:spPr>
          <a:xfrm>
            <a:off x="5254325" y="3079975"/>
            <a:ext cx="24906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434" name="Google Shape;2434;p67"/>
          <p:cNvSpPr/>
          <p:nvPr/>
        </p:nvSpPr>
        <p:spPr>
          <a:xfrm>
            <a:off x="226800" y="3825251"/>
            <a:ext cx="845100" cy="845100"/>
          </a:xfrm>
          <a:prstGeom prst="rtTriangl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5" name="Google Shape;2435;p67"/>
          <p:cNvSpPr/>
          <p:nvPr/>
        </p:nvSpPr>
        <p:spPr>
          <a:xfrm>
            <a:off x="354556" y="4145481"/>
            <a:ext cx="845100" cy="845100"/>
          </a:xfrm>
          <a:prstGeom prst="rtTriangle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6" name="Google Shape;2436;p67"/>
          <p:cNvSpPr/>
          <p:nvPr/>
        </p:nvSpPr>
        <p:spPr>
          <a:xfrm rot="10800000">
            <a:off x="8891175" y="4173525"/>
            <a:ext cx="141600" cy="1054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37" name="Google Shape;2437;p67"/>
          <p:cNvGrpSpPr/>
          <p:nvPr/>
        </p:nvGrpSpPr>
        <p:grpSpPr>
          <a:xfrm flipH="1" rot="10800000">
            <a:off x="7736500" y="4458083"/>
            <a:ext cx="1236150" cy="600722"/>
            <a:chOff x="6583775" y="-35155"/>
            <a:chExt cx="1236150" cy="600722"/>
          </a:xfrm>
        </p:grpSpPr>
        <p:sp>
          <p:nvSpPr>
            <p:cNvPr id="2438" name="Google Shape;2438;p67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67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67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67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67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67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67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67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67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67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67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67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67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67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67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_4">
    <p:spTree>
      <p:nvGrpSpPr>
        <p:cNvPr id="2453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4" name="Google Shape;2454;p68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455" name="Google Shape;2455;p68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456" name="Google Shape;2456;p68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7" name="Google Shape;2457;p68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8" name="Google Shape;2458;p68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9" name="Google Shape;2459;p68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0" name="Google Shape;2460;p68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1" name="Google Shape;2461;p68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2" name="Google Shape;2462;p68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3" name="Google Shape;2463;p68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4" name="Google Shape;2464;p68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5" name="Google Shape;2465;p68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6" name="Google Shape;2466;p68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7" name="Google Shape;2467;p68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8" name="Google Shape;2468;p68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9" name="Google Shape;2469;p68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0" name="Google Shape;2470;p68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1" name="Google Shape;2471;p68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2" name="Google Shape;2472;p68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3" name="Google Shape;2473;p68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4" name="Google Shape;2474;p68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5" name="Google Shape;2475;p68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6" name="Google Shape;2476;p68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7" name="Google Shape;2477;p68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8" name="Google Shape;2478;p68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9" name="Google Shape;2479;p68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0" name="Google Shape;2480;p68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1" name="Google Shape;2481;p68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2" name="Google Shape;2482;p68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3" name="Google Shape;2483;p68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4" name="Google Shape;2484;p68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5" name="Google Shape;2485;p68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6" name="Google Shape;2486;p68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7" name="Google Shape;2487;p68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8" name="Google Shape;2488;p68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9" name="Google Shape;2489;p68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0" name="Google Shape;2490;p68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1" name="Google Shape;2491;p68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2" name="Google Shape;2492;p68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3" name="Google Shape;2493;p68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4" name="Google Shape;2494;p68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5" name="Google Shape;2495;p68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6" name="Google Shape;2496;p68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7" name="Google Shape;2497;p68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8" name="Google Shape;2498;p68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9" name="Google Shape;2499;p68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0" name="Google Shape;2500;p68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1" name="Google Shape;2501;p68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2" name="Google Shape;2502;p68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3" name="Google Shape;2503;p68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4" name="Google Shape;2504;p68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5" name="Google Shape;2505;p68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6" name="Google Shape;2506;p68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7" name="Google Shape;2507;p68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8" name="Google Shape;2508;p68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9" name="Google Shape;2509;p68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0" name="Google Shape;2510;p68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1" name="Google Shape;2511;p68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2" name="Google Shape;2512;p68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3" name="Google Shape;2513;p68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4" name="Google Shape;2514;p68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5" name="Google Shape;2515;p68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6" name="Google Shape;2516;p68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7" name="Google Shape;2517;p68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8" name="Google Shape;2518;p68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9" name="Google Shape;2519;p68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0" name="Google Shape;2520;p68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21" name="Google Shape;2521;p68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22" name="Google Shape;2522;p6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3" name="Google Shape;2523;p68"/>
          <p:cNvSpPr/>
          <p:nvPr/>
        </p:nvSpPr>
        <p:spPr>
          <a:xfrm flipH="1">
            <a:off x="8891175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4" name="Google Shape;2524;p68"/>
          <p:cNvGrpSpPr/>
          <p:nvPr/>
        </p:nvGrpSpPr>
        <p:grpSpPr>
          <a:xfrm rot="-410061">
            <a:off x="7060333" y="3116025"/>
            <a:ext cx="2938217" cy="2938217"/>
            <a:chOff x="7399275" y="2698225"/>
            <a:chExt cx="2938200" cy="2938200"/>
          </a:xfrm>
        </p:grpSpPr>
        <p:cxnSp>
          <p:nvCxnSpPr>
            <p:cNvPr id="2525" name="Google Shape;2525;p68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26" name="Google Shape;2526;p68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27" name="Google Shape;2527;p68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28" name="Google Shape;2528;p68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TWO_COLUMNS_2_1">
    <p:spTree>
      <p:nvGrpSpPr>
        <p:cNvPr id="2529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0" name="Google Shape;2530;p69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531" name="Google Shape;2531;p69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532" name="Google Shape;2532;p69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3" name="Google Shape;2533;p69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4" name="Google Shape;2534;p69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5" name="Google Shape;2535;p69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6" name="Google Shape;2536;p69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7" name="Google Shape;2537;p69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8" name="Google Shape;2538;p69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9" name="Google Shape;2539;p69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0" name="Google Shape;2540;p69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1" name="Google Shape;2541;p69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2" name="Google Shape;2542;p69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3" name="Google Shape;2543;p69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4" name="Google Shape;2544;p69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5" name="Google Shape;2545;p69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6" name="Google Shape;2546;p69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7" name="Google Shape;2547;p69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8" name="Google Shape;2548;p69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9" name="Google Shape;2549;p69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0" name="Google Shape;2550;p69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1" name="Google Shape;2551;p69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2" name="Google Shape;2552;p69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3" name="Google Shape;2553;p69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4" name="Google Shape;2554;p69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5" name="Google Shape;2555;p69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6" name="Google Shape;2556;p69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7" name="Google Shape;2557;p69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8" name="Google Shape;2558;p69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9" name="Google Shape;2559;p69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0" name="Google Shape;2560;p69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1" name="Google Shape;2561;p69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2" name="Google Shape;2562;p69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3" name="Google Shape;2563;p69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4" name="Google Shape;2564;p69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5" name="Google Shape;2565;p69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6" name="Google Shape;2566;p69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7" name="Google Shape;2567;p69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8" name="Google Shape;2568;p69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9" name="Google Shape;2569;p69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0" name="Google Shape;2570;p69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1" name="Google Shape;2571;p69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2" name="Google Shape;2572;p69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3" name="Google Shape;2573;p69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4" name="Google Shape;2574;p69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5" name="Google Shape;2575;p69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6" name="Google Shape;2576;p69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7" name="Google Shape;2577;p69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8" name="Google Shape;2578;p69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9" name="Google Shape;2579;p69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0" name="Google Shape;2580;p69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1" name="Google Shape;2581;p69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2" name="Google Shape;2582;p69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3" name="Google Shape;2583;p69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4" name="Google Shape;2584;p69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5" name="Google Shape;2585;p69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6" name="Google Shape;2586;p69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7" name="Google Shape;2587;p69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8" name="Google Shape;2588;p69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9" name="Google Shape;2589;p69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0" name="Google Shape;2590;p69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1" name="Google Shape;2591;p69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2" name="Google Shape;2592;p69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3" name="Google Shape;2593;p69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4" name="Google Shape;2594;p69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5" name="Google Shape;2595;p69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6" name="Google Shape;2596;p69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97" name="Google Shape;2597;p69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98" name="Google Shape;2598;p6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99" name="Google Shape;2599;p69"/>
          <p:cNvSpPr txBox="1"/>
          <p:nvPr>
            <p:ph idx="1" type="body"/>
          </p:nvPr>
        </p:nvSpPr>
        <p:spPr>
          <a:xfrm>
            <a:off x="713225" y="1811532"/>
            <a:ext cx="5252100" cy="232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00" name="Google Shape;2600;p69"/>
          <p:cNvSpPr/>
          <p:nvPr/>
        </p:nvSpPr>
        <p:spPr>
          <a:xfrm rot="-5400000">
            <a:off x="7123125" y="2985125"/>
            <a:ext cx="1236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1" name="Google Shape;2601;p69"/>
          <p:cNvGrpSpPr/>
          <p:nvPr/>
        </p:nvGrpSpPr>
        <p:grpSpPr>
          <a:xfrm rot="-323959">
            <a:off x="6867394" y="3648472"/>
            <a:ext cx="2938309" cy="2938309"/>
            <a:chOff x="7399275" y="2698225"/>
            <a:chExt cx="2938200" cy="2938200"/>
          </a:xfrm>
        </p:grpSpPr>
        <p:cxnSp>
          <p:nvCxnSpPr>
            <p:cNvPr id="2602" name="Google Shape;2602;p69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03" name="Google Shape;2603;p69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04" name="Google Shape;2604;p69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05" name="Google Shape;2605;p69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606" name="Google Shape;2606;p69"/>
          <p:cNvGrpSpPr/>
          <p:nvPr/>
        </p:nvGrpSpPr>
        <p:grpSpPr>
          <a:xfrm rot="5400000">
            <a:off x="519684" y="4080960"/>
            <a:ext cx="638373" cy="1160272"/>
            <a:chOff x="2079800" y="2537025"/>
            <a:chExt cx="481900" cy="875875"/>
          </a:xfrm>
        </p:grpSpPr>
        <p:sp>
          <p:nvSpPr>
            <p:cNvPr id="2607" name="Google Shape;2607;p69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69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69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69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69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69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69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69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69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69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69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69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69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69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p69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CUSTOM_1_1_1">
    <p:spTree>
      <p:nvGrpSpPr>
        <p:cNvPr id="2622" name="Shape 2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3" name="Google Shape;2623;p70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624" name="Google Shape;2624;p70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625" name="Google Shape;2625;p70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6" name="Google Shape;2626;p70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7" name="Google Shape;2627;p70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8" name="Google Shape;2628;p70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9" name="Google Shape;2629;p70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0" name="Google Shape;2630;p70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1" name="Google Shape;2631;p70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2" name="Google Shape;2632;p70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3" name="Google Shape;2633;p70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4" name="Google Shape;2634;p70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5" name="Google Shape;2635;p70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6" name="Google Shape;2636;p70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7" name="Google Shape;2637;p70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8" name="Google Shape;2638;p70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9" name="Google Shape;2639;p70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0" name="Google Shape;2640;p70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1" name="Google Shape;2641;p70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2" name="Google Shape;2642;p70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3" name="Google Shape;2643;p70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4" name="Google Shape;2644;p70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5" name="Google Shape;2645;p70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6" name="Google Shape;2646;p70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7" name="Google Shape;2647;p70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8" name="Google Shape;2648;p70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9" name="Google Shape;2649;p70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0" name="Google Shape;2650;p70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1" name="Google Shape;2651;p70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2" name="Google Shape;2652;p70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3" name="Google Shape;2653;p70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4" name="Google Shape;2654;p70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5" name="Google Shape;2655;p70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6" name="Google Shape;2656;p70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7" name="Google Shape;2657;p70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8" name="Google Shape;2658;p70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9" name="Google Shape;2659;p70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0" name="Google Shape;2660;p70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1" name="Google Shape;2661;p70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2" name="Google Shape;2662;p70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3" name="Google Shape;2663;p70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4" name="Google Shape;2664;p70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5" name="Google Shape;2665;p70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6" name="Google Shape;2666;p70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7" name="Google Shape;2667;p70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8" name="Google Shape;2668;p70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9" name="Google Shape;2669;p70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0" name="Google Shape;2670;p70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1" name="Google Shape;2671;p70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2" name="Google Shape;2672;p70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3" name="Google Shape;2673;p70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4" name="Google Shape;2674;p70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5" name="Google Shape;2675;p70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6" name="Google Shape;2676;p70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7" name="Google Shape;2677;p70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8" name="Google Shape;2678;p70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9" name="Google Shape;2679;p70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0" name="Google Shape;2680;p70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1" name="Google Shape;2681;p70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2" name="Google Shape;2682;p70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3" name="Google Shape;2683;p70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4" name="Google Shape;2684;p70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5" name="Google Shape;2685;p70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6" name="Google Shape;2686;p70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7" name="Google Shape;2687;p70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8" name="Google Shape;2688;p70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9" name="Google Shape;2689;p70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90" name="Google Shape;2690;p70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91" name="Google Shape;2691;p70"/>
          <p:cNvSpPr/>
          <p:nvPr/>
        </p:nvSpPr>
        <p:spPr>
          <a:xfrm flipH="1">
            <a:off x="8333575" y="-876800"/>
            <a:ext cx="1689900" cy="1689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92" name="Google Shape;2692;p70"/>
          <p:cNvGrpSpPr/>
          <p:nvPr/>
        </p:nvGrpSpPr>
        <p:grpSpPr>
          <a:xfrm flipH="1" rot="-5400000">
            <a:off x="8038918" y="4080960"/>
            <a:ext cx="638373" cy="1160272"/>
            <a:chOff x="2079800" y="2537025"/>
            <a:chExt cx="481900" cy="875875"/>
          </a:xfrm>
        </p:grpSpPr>
        <p:sp>
          <p:nvSpPr>
            <p:cNvPr id="2693" name="Google Shape;2693;p70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4" name="Google Shape;2694;p70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5" name="Google Shape;2695;p70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p70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7" name="Google Shape;2697;p70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p70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9" name="Google Shape;2699;p70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p70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1" name="Google Shape;2701;p70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2" name="Google Shape;2702;p70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3" name="Google Shape;2703;p70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p70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5" name="Google Shape;2705;p70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6" name="Google Shape;2706;p70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p70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8" name="Google Shape;2708;p70"/>
          <p:cNvSpPr/>
          <p:nvPr/>
        </p:nvSpPr>
        <p:spPr>
          <a:xfrm>
            <a:off x="164100" y="3598950"/>
            <a:ext cx="602100" cy="1611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1_2">
    <p:spTree>
      <p:nvGrpSpPr>
        <p:cNvPr id="2709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0" name="Google Shape;2710;p71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711" name="Google Shape;2711;p71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712" name="Google Shape;2712;p71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3" name="Google Shape;2713;p71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4" name="Google Shape;2714;p71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5" name="Google Shape;2715;p71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6" name="Google Shape;2716;p71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7" name="Google Shape;2717;p71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8" name="Google Shape;2718;p71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9" name="Google Shape;2719;p71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0" name="Google Shape;2720;p71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1" name="Google Shape;2721;p71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2" name="Google Shape;2722;p71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3" name="Google Shape;2723;p71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4" name="Google Shape;2724;p71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5" name="Google Shape;2725;p71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6" name="Google Shape;2726;p71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7" name="Google Shape;2727;p71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8" name="Google Shape;2728;p71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9" name="Google Shape;2729;p71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0" name="Google Shape;2730;p71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1" name="Google Shape;2731;p71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2" name="Google Shape;2732;p71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3" name="Google Shape;2733;p71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4" name="Google Shape;2734;p71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5" name="Google Shape;2735;p71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6" name="Google Shape;2736;p71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7" name="Google Shape;2737;p71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8" name="Google Shape;2738;p71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9" name="Google Shape;2739;p71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0" name="Google Shape;2740;p71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1" name="Google Shape;2741;p71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2" name="Google Shape;2742;p71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3" name="Google Shape;2743;p71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4" name="Google Shape;2744;p71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5" name="Google Shape;2745;p71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6" name="Google Shape;2746;p71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7" name="Google Shape;2747;p71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8" name="Google Shape;2748;p71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9" name="Google Shape;2749;p71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0" name="Google Shape;2750;p71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1" name="Google Shape;2751;p71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2" name="Google Shape;2752;p71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3" name="Google Shape;2753;p71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4" name="Google Shape;2754;p71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5" name="Google Shape;2755;p71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6" name="Google Shape;2756;p71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7" name="Google Shape;2757;p71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8" name="Google Shape;2758;p71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9" name="Google Shape;2759;p71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0" name="Google Shape;2760;p71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1" name="Google Shape;2761;p71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2" name="Google Shape;2762;p71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3" name="Google Shape;2763;p71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4" name="Google Shape;2764;p71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5" name="Google Shape;2765;p71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6" name="Google Shape;2766;p71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7" name="Google Shape;2767;p71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8" name="Google Shape;2768;p71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9" name="Google Shape;2769;p71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0" name="Google Shape;2770;p71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1" name="Google Shape;2771;p71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2" name="Google Shape;2772;p71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3" name="Google Shape;2773;p71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4" name="Google Shape;2774;p71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5" name="Google Shape;2775;p71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6" name="Google Shape;2776;p71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77" name="Google Shape;2777;p71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78" name="Google Shape;2778;p71"/>
          <p:cNvSpPr/>
          <p:nvPr/>
        </p:nvSpPr>
        <p:spPr>
          <a:xfrm flipH="1" rot="-2092082">
            <a:off x="-212488" y="3877210"/>
            <a:ext cx="1521809" cy="1446235"/>
          </a:xfrm>
          <a:prstGeom prst="pentagon">
            <a:avLst>
              <a:gd fmla="val 105146" name="hf"/>
              <a:gd fmla="val 110557" name="vf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79" name="Google Shape;2779;p71"/>
          <p:cNvGrpSpPr/>
          <p:nvPr/>
        </p:nvGrpSpPr>
        <p:grpSpPr>
          <a:xfrm rot="4942822">
            <a:off x="-631263" y="3181581"/>
            <a:ext cx="2938288" cy="2938288"/>
            <a:chOff x="7399275" y="2698225"/>
            <a:chExt cx="2938200" cy="2938200"/>
          </a:xfrm>
        </p:grpSpPr>
        <p:cxnSp>
          <p:nvCxnSpPr>
            <p:cNvPr id="2780" name="Google Shape;2780;p71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81" name="Google Shape;2781;p71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82" name="Google Shape;2782;p71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83" name="Google Shape;2783;p71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784" name="Google Shape;2784;p71"/>
          <p:cNvSpPr/>
          <p:nvPr/>
        </p:nvSpPr>
        <p:spPr>
          <a:xfrm flipH="1">
            <a:off x="8852690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5" name="Google Shape;2785;p71"/>
          <p:cNvGrpSpPr/>
          <p:nvPr/>
        </p:nvGrpSpPr>
        <p:grpSpPr>
          <a:xfrm>
            <a:off x="202056" y="164695"/>
            <a:ext cx="1236150" cy="600722"/>
            <a:chOff x="6583775" y="-35155"/>
            <a:chExt cx="1236150" cy="600722"/>
          </a:xfrm>
        </p:grpSpPr>
        <p:sp>
          <p:nvSpPr>
            <p:cNvPr id="2786" name="Google Shape;2786;p71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7" name="Google Shape;2787;p71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8" name="Google Shape;2788;p71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9" name="Google Shape;2789;p71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0" name="Google Shape;2790;p71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1" name="Google Shape;2791;p71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2" name="Google Shape;2792;p71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3" name="Google Shape;2793;p71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4" name="Google Shape;2794;p71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5" name="Google Shape;2795;p71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6" name="Google Shape;2796;p71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7" name="Google Shape;2797;p71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8" name="Google Shape;2798;p71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9" name="Google Shape;2799;p71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0" name="Google Shape;2800;p71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7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Black"/>
              <a:buNone/>
              <a:defRPr b="0" i="0" sz="30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1"/>
          <p:cNvSpPr txBox="1"/>
          <p:nvPr>
            <p:ph idx="1" type="body"/>
          </p:nvPr>
        </p:nvSpPr>
        <p:spPr>
          <a:xfrm>
            <a:off x="713225" y="1246950"/>
            <a:ext cx="7717500" cy="3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pos="288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  <p15:guide id="5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image" Target="../media/image61.png"/><Relationship Id="rId8" Type="http://schemas.openxmlformats.org/officeDocument/2006/relationships/image" Target="../media/image16.png"/><Relationship Id="rId11" Type="http://schemas.openxmlformats.org/officeDocument/2006/relationships/image" Target="../media/image3.png"/><Relationship Id="rId10" Type="http://schemas.openxmlformats.org/officeDocument/2006/relationships/image" Target="../media/image10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6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18.png"/><Relationship Id="rId8" Type="http://schemas.openxmlformats.org/officeDocument/2006/relationships/image" Target="../media/image20.png"/><Relationship Id="rId11" Type="http://schemas.openxmlformats.org/officeDocument/2006/relationships/image" Target="../media/image26.png"/><Relationship Id="rId10" Type="http://schemas.openxmlformats.org/officeDocument/2006/relationships/image" Target="../media/image22.png"/><Relationship Id="rId13" Type="http://schemas.openxmlformats.org/officeDocument/2006/relationships/image" Target="../media/image29.png"/><Relationship Id="rId12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5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4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png"/><Relationship Id="rId4" Type="http://schemas.openxmlformats.org/officeDocument/2006/relationships/image" Target="../media/image36.png"/><Relationship Id="rId5" Type="http://schemas.openxmlformats.org/officeDocument/2006/relationships/image" Target="../media/image41.png"/><Relationship Id="rId6" Type="http://schemas.openxmlformats.org/officeDocument/2006/relationships/image" Target="../media/image4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jpg"/><Relationship Id="rId4" Type="http://schemas.openxmlformats.org/officeDocument/2006/relationships/image" Target="../media/image37.jp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3.png"/><Relationship Id="rId4" Type="http://schemas.openxmlformats.org/officeDocument/2006/relationships/image" Target="../media/image60.png"/><Relationship Id="rId9" Type="http://schemas.openxmlformats.org/officeDocument/2006/relationships/image" Target="../media/image55.png"/><Relationship Id="rId5" Type="http://schemas.openxmlformats.org/officeDocument/2006/relationships/image" Target="../media/image87.png"/><Relationship Id="rId6" Type="http://schemas.openxmlformats.org/officeDocument/2006/relationships/image" Target="../media/image53.png"/><Relationship Id="rId7" Type="http://schemas.openxmlformats.org/officeDocument/2006/relationships/image" Target="../media/image50.png"/><Relationship Id="rId8" Type="http://schemas.openxmlformats.org/officeDocument/2006/relationships/image" Target="../media/image57.png"/><Relationship Id="rId10" Type="http://schemas.openxmlformats.org/officeDocument/2006/relationships/image" Target="../media/image5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8.png"/><Relationship Id="rId4" Type="http://schemas.openxmlformats.org/officeDocument/2006/relationships/image" Target="../media/image64.png"/><Relationship Id="rId5" Type="http://schemas.openxmlformats.org/officeDocument/2006/relationships/image" Target="../media/image56.png"/><Relationship Id="rId6" Type="http://schemas.openxmlformats.org/officeDocument/2006/relationships/image" Target="../media/image5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2.png"/><Relationship Id="rId4" Type="http://schemas.openxmlformats.org/officeDocument/2006/relationships/image" Target="../media/image66.png"/><Relationship Id="rId5" Type="http://schemas.openxmlformats.org/officeDocument/2006/relationships/image" Target="../media/image65.png"/><Relationship Id="rId6" Type="http://schemas.openxmlformats.org/officeDocument/2006/relationships/image" Target="../media/image9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9.png"/><Relationship Id="rId4" Type="http://schemas.openxmlformats.org/officeDocument/2006/relationships/image" Target="../media/image71.png"/><Relationship Id="rId5" Type="http://schemas.openxmlformats.org/officeDocument/2006/relationships/image" Target="../media/image70.png"/><Relationship Id="rId6" Type="http://schemas.openxmlformats.org/officeDocument/2006/relationships/image" Target="../media/image68.png"/><Relationship Id="rId7" Type="http://schemas.openxmlformats.org/officeDocument/2006/relationships/image" Target="../media/image72.png"/><Relationship Id="rId8" Type="http://schemas.openxmlformats.org/officeDocument/2006/relationships/image" Target="../media/image7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3.png"/><Relationship Id="rId4" Type="http://schemas.openxmlformats.org/officeDocument/2006/relationships/image" Target="../media/image107.png"/><Relationship Id="rId9" Type="http://schemas.openxmlformats.org/officeDocument/2006/relationships/image" Target="../media/image85.png"/><Relationship Id="rId5" Type="http://schemas.openxmlformats.org/officeDocument/2006/relationships/image" Target="../media/image78.png"/><Relationship Id="rId6" Type="http://schemas.openxmlformats.org/officeDocument/2006/relationships/image" Target="../media/image77.png"/><Relationship Id="rId7" Type="http://schemas.openxmlformats.org/officeDocument/2006/relationships/image" Target="../media/image80.png"/><Relationship Id="rId8" Type="http://schemas.openxmlformats.org/officeDocument/2006/relationships/image" Target="../media/image75.png"/><Relationship Id="rId11" Type="http://schemas.openxmlformats.org/officeDocument/2006/relationships/image" Target="../media/image79.png"/><Relationship Id="rId10" Type="http://schemas.openxmlformats.org/officeDocument/2006/relationships/image" Target="../media/image76.png"/><Relationship Id="rId13" Type="http://schemas.openxmlformats.org/officeDocument/2006/relationships/image" Target="../media/image84.png"/><Relationship Id="rId12" Type="http://schemas.openxmlformats.org/officeDocument/2006/relationships/image" Target="../media/image81.png"/><Relationship Id="rId14" Type="http://schemas.openxmlformats.org/officeDocument/2006/relationships/image" Target="../media/image8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8.png"/><Relationship Id="rId4" Type="http://schemas.openxmlformats.org/officeDocument/2006/relationships/image" Target="../media/image83.png"/><Relationship Id="rId9" Type="http://schemas.openxmlformats.org/officeDocument/2006/relationships/image" Target="../media/image92.png"/><Relationship Id="rId5" Type="http://schemas.openxmlformats.org/officeDocument/2006/relationships/image" Target="../media/image89.png"/><Relationship Id="rId6" Type="http://schemas.openxmlformats.org/officeDocument/2006/relationships/image" Target="../media/image86.png"/><Relationship Id="rId7" Type="http://schemas.openxmlformats.org/officeDocument/2006/relationships/image" Target="../media/image101.png"/><Relationship Id="rId8" Type="http://schemas.openxmlformats.org/officeDocument/2006/relationships/image" Target="../media/image95.png"/><Relationship Id="rId10" Type="http://schemas.openxmlformats.org/officeDocument/2006/relationships/image" Target="../media/image9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9" Type="http://schemas.openxmlformats.org/officeDocument/2006/relationships/image" Target="../media/image83.png"/><Relationship Id="rId5" Type="http://schemas.openxmlformats.org/officeDocument/2006/relationships/image" Target="../media/image96.png"/><Relationship Id="rId6" Type="http://schemas.openxmlformats.org/officeDocument/2006/relationships/image" Target="../media/image110.png"/><Relationship Id="rId7" Type="http://schemas.openxmlformats.org/officeDocument/2006/relationships/image" Target="../media/image99.png"/><Relationship Id="rId8" Type="http://schemas.openxmlformats.org/officeDocument/2006/relationships/image" Target="../media/image95.png"/><Relationship Id="rId11" Type="http://schemas.openxmlformats.org/officeDocument/2006/relationships/image" Target="../media/image102.png"/><Relationship Id="rId10" Type="http://schemas.openxmlformats.org/officeDocument/2006/relationships/image" Target="../media/image105.png"/><Relationship Id="rId13" Type="http://schemas.openxmlformats.org/officeDocument/2006/relationships/image" Target="../media/image104.png"/><Relationship Id="rId12" Type="http://schemas.openxmlformats.org/officeDocument/2006/relationships/image" Target="../media/image8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6.png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804" name="Shape 2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" name="Google Shape;2805;p1"/>
          <p:cNvSpPr/>
          <p:nvPr/>
        </p:nvSpPr>
        <p:spPr>
          <a:xfrm>
            <a:off x="8138092" y="1762047"/>
            <a:ext cx="10612" cy="22451"/>
          </a:xfrm>
          <a:custGeom>
            <a:rect b="b" l="l" r="r" t="t"/>
            <a:pathLst>
              <a:path extrusionOk="0" h="1538" w="727">
                <a:moveTo>
                  <a:pt x="176" y="1"/>
                </a:moveTo>
                <a:cubicBezTo>
                  <a:pt x="100" y="427"/>
                  <a:pt x="0" y="878"/>
                  <a:pt x="50" y="1304"/>
                </a:cubicBezTo>
                <a:cubicBezTo>
                  <a:pt x="50" y="1437"/>
                  <a:pt x="162" y="1538"/>
                  <a:pt x="273" y="1538"/>
                </a:cubicBezTo>
                <a:cubicBezTo>
                  <a:pt x="329" y="1538"/>
                  <a:pt x="384" y="1513"/>
                  <a:pt x="426" y="1454"/>
                </a:cubicBezTo>
                <a:cubicBezTo>
                  <a:pt x="577" y="1053"/>
                  <a:pt x="602" y="602"/>
                  <a:pt x="727" y="201"/>
                </a:cubicBezTo>
                <a:cubicBezTo>
                  <a:pt x="526" y="126"/>
                  <a:pt x="351" y="76"/>
                  <a:pt x="176" y="1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6" name="Google Shape;2806;p1"/>
          <p:cNvSpPr/>
          <p:nvPr/>
        </p:nvSpPr>
        <p:spPr>
          <a:xfrm>
            <a:off x="8180527" y="1775579"/>
            <a:ext cx="12817" cy="32947"/>
          </a:xfrm>
          <a:custGeom>
            <a:rect b="b" l="l" r="r" t="t"/>
            <a:pathLst>
              <a:path extrusionOk="0" h="2257" w="878">
                <a:moveTo>
                  <a:pt x="326" y="1"/>
                </a:moveTo>
                <a:cubicBezTo>
                  <a:pt x="226" y="678"/>
                  <a:pt x="0" y="1329"/>
                  <a:pt x="25" y="2031"/>
                </a:cubicBezTo>
                <a:cubicBezTo>
                  <a:pt x="51" y="2181"/>
                  <a:pt x="226" y="2206"/>
                  <a:pt x="326" y="2256"/>
                </a:cubicBezTo>
                <a:cubicBezTo>
                  <a:pt x="577" y="1580"/>
                  <a:pt x="702" y="853"/>
                  <a:pt x="878" y="151"/>
                </a:cubicBezTo>
                <a:cubicBezTo>
                  <a:pt x="702" y="101"/>
                  <a:pt x="502" y="51"/>
                  <a:pt x="326" y="1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7" name="Google Shape;2807;p1"/>
          <p:cNvSpPr/>
          <p:nvPr/>
        </p:nvSpPr>
        <p:spPr>
          <a:xfrm>
            <a:off x="8225166" y="1789126"/>
            <a:ext cx="10612" cy="34027"/>
          </a:xfrm>
          <a:custGeom>
            <a:rect b="b" l="l" r="r" t="t"/>
            <a:pathLst>
              <a:path extrusionOk="0" h="2331" w="727">
                <a:moveTo>
                  <a:pt x="301" y="0"/>
                </a:moveTo>
                <a:cubicBezTo>
                  <a:pt x="150" y="652"/>
                  <a:pt x="50" y="1278"/>
                  <a:pt x="0" y="1930"/>
                </a:cubicBezTo>
                <a:cubicBezTo>
                  <a:pt x="0" y="2105"/>
                  <a:pt x="50" y="2331"/>
                  <a:pt x="251" y="2331"/>
                </a:cubicBezTo>
                <a:cubicBezTo>
                  <a:pt x="526" y="1629"/>
                  <a:pt x="627" y="877"/>
                  <a:pt x="727" y="125"/>
                </a:cubicBezTo>
                <a:cubicBezTo>
                  <a:pt x="577" y="75"/>
                  <a:pt x="426" y="50"/>
                  <a:pt x="301" y="0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8" name="Google Shape;2808;p1"/>
          <p:cNvSpPr/>
          <p:nvPr/>
        </p:nvSpPr>
        <p:spPr>
          <a:xfrm>
            <a:off x="8268331" y="1801563"/>
            <a:ext cx="10262" cy="36961"/>
          </a:xfrm>
          <a:custGeom>
            <a:rect b="b" l="l" r="r" t="t"/>
            <a:pathLst>
              <a:path extrusionOk="0" h="2532" w="703">
                <a:moveTo>
                  <a:pt x="251" y="0"/>
                </a:moveTo>
                <a:cubicBezTo>
                  <a:pt x="126" y="727"/>
                  <a:pt x="26" y="1479"/>
                  <a:pt x="0" y="2206"/>
                </a:cubicBezTo>
                <a:cubicBezTo>
                  <a:pt x="0" y="2381"/>
                  <a:pt x="151" y="2482"/>
                  <a:pt x="276" y="2532"/>
                </a:cubicBezTo>
                <a:cubicBezTo>
                  <a:pt x="527" y="1780"/>
                  <a:pt x="552" y="953"/>
                  <a:pt x="702" y="176"/>
                </a:cubicBezTo>
                <a:cubicBezTo>
                  <a:pt x="552" y="101"/>
                  <a:pt x="402" y="50"/>
                  <a:pt x="251" y="0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9" name="Google Shape;2809;p1"/>
          <p:cNvSpPr/>
          <p:nvPr/>
        </p:nvSpPr>
        <p:spPr>
          <a:xfrm>
            <a:off x="8310766" y="1815095"/>
            <a:ext cx="12452" cy="35501"/>
          </a:xfrm>
          <a:custGeom>
            <a:rect b="b" l="l" r="r" t="t"/>
            <a:pathLst>
              <a:path extrusionOk="0" h="2432" w="853">
                <a:moveTo>
                  <a:pt x="402" y="1"/>
                </a:moveTo>
                <a:cubicBezTo>
                  <a:pt x="226" y="677"/>
                  <a:pt x="1" y="1379"/>
                  <a:pt x="26" y="2106"/>
                </a:cubicBezTo>
                <a:cubicBezTo>
                  <a:pt x="1" y="2281"/>
                  <a:pt x="176" y="2357"/>
                  <a:pt x="302" y="2432"/>
                </a:cubicBezTo>
                <a:cubicBezTo>
                  <a:pt x="477" y="1655"/>
                  <a:pt x="627" y="878"/>
                  <a:pt x="853" y="126"/>
                </a:cubicBezTo>
                <a:cubicBezTo>
                  <a:pt x="703" y="76"/>
                  <a:pt x="552" y="51"/>
                  <a:pt x="402" y="1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0" name="Google Shape;2810;p1"/>
          <p:cNvSpPr/>
          <p:nvPr/>
        </p:nvSpPr>
        <p:spPr>
          <a:xfrm>
            <a:off x="865625" y="1367775"/>
            <a:ext cx="6221700" cy="6594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1" name="Google Shape;2811;p1"/>
          <p:cNvSpPr txBox="1"/>
          <p:nvPr>
            <p:ph type="ctrTitle"/>
          </p:nvPr>
        </p:nvSpPr>
        <p:spPr>
          <a:xfrm>
            <a:off x="713225" y="2269275"/>
            <a:ext cx="6221700" cy="1475700"/>
          </a:xfrm>
          <a:prstGeom prst="rect">
            <a:avLst/>
          </a:prstGeom>
          <a:solidFill>
            <a:srgbClr val="47C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pt-BR"/>
              <a:t>Minicurso de Pré-Cálculo </a:t>
            </a:r>
            <a:endParaRPr/>
          </a:p>
        </p:txBody>
      </p:sp>
      <p:sp>
        <p:nvSpPr>
          <p:cNvPr id="2812" name="Google Shape;2812;p1"/>
          <p:cNvSpPr txBox="1"/>
          <p:nvPr/>
        </p:nvSpPr>
        <p:spPr>
          <a:xfrm>
            <a:off x="5818625" y="796050"/>
            <a:ext cx="2589300" cy="4020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1° dia </a:t>
            </a:r>
            <a:endParaRPr b="0" i="0" sz="18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2813" name="Google Shape;2813;p1"/>
          <p:cNvSpPr txBox="1"/>
          <p:nvPr>
            <p:ph idx="2" type="ctrTitle"/>
          </p:nvPr>
        </p:nvSpPr>
        <p:spPr>
          <a:xfrm>
            <a:off x="713225" y="1527375"/>
            <a:ext cx="6221700" cy="645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pt-BR"/>
              <a:t>PET Engenharia Biomédica </a:t>
            </a:r>
            <a:endParaRPr/>
          </a:p>
        </p:txBody>
      </p:sp>
      <p:sp>
        <p:nvSpPr>
          <p:cNvPr id="2814" name="Google Shape;2814;p1"/>
          <p:cNvSpPr/>
          <p:nvPr/>
        </p:nvSpPr>
        <p:spPr>
          <a:xfrm rot="9922433">
            <a:off x="7725299" y="2241551"/>
            <a:ext cx="826896" cy="1019141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5" name="Google Shape;2815;p1"/>
          <p:cNvSpPr/>
          <p:nvPr/>
        </p:nvSpPr>
        <p:spPr>
          <a:xfrm rot="-877567">
            <a:off x="7436667" y="2104972"/>
            <a:ext cx="826896" cy="101914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6" name="Google Shape;2816;p1"/>
          <p:cNvGrpSpPr/>
          <p:nvPr/>
        </p:nvGrpSpPr>
        <p:grpSpPr>
          <a:xfrm>
            <a:off x="7312080" y="1499810"/>
            <a:ext cx="1364683" cy="517286"/>
            <a:chOff x="7388087" y="1561711"/>
            <a:chExt cx="979040" cy="371054"/>
          </a:xfrm>
        </p:grpSpPr>
        <p:sp>
          <p:nvSpPr>
            <p:cNvPr id="2817" name="Google Shape;2817;p1"/>
            <p:cNvSpPr/>
            <p:nvPr/>
          </p:nvSpPr>
          <p:spPr>
            <a:xfrm>
              <a:off x="7388087" y="1561711"/>
              <a:ext cx="979040" cy="371054"/>
            </a:xfrm>
            <a:custGeom>
              <a:rect b="b" l="l" r="r" t="t"/>
              <a:pathLst>
                <a:path extrusionOk="0" h="25419" w="67069">
                  <a:moveTo>
                    <a:pt x="4744" y="0"/>
                  </a:moveTo>
                  <a:cubicBezTo>
                    <a:pt x="4611" y="0"/>
                    <a:pt x="4489" y="46"/>
                    <a:pt x="4411" y="191"/>
                  </a:cubicBezTo>
                  <a:cubicBezTo>
                    <a:pt x="4261" y="717"/>
                    <a:pt x="4161" y="1268"/>
                    <a:pt x="3960" y="1795"/>
                  </a:cubicBezTo>
                  <a:cubicBezTo>
                    <a:pt x="3083" y="4877"/>
                    <a:pt x="2231" y="7960"/>
                    <a:pt x="1354" y="11043"/>
                  </a:cubicBezTo>
                  <a:cubicBezTo>
                    <a:pt x="1103" y="12171"/>
                    <a:pt x="702" y="13248"/>
                    <a:pt x="452" y="14351"/>
                  </a:cubicBezTo>
                  <a:cubicBezTo>
                    <a:pt x="326" y="14877"/>
                    <a:pt x="101" y="15354"/>
                    <a:pt x="25" y="15880"/>
                  </a:cubicBezTo>
                  <a:cubicBezTo>
                    <a:pt x="0" y="16080"/>
                    <a:pt x="226" y="16206"/>
                    <a:pt x="401" y="16206"/>
                  </a:cubicBezTo>
                  <a:cubicBezTo>
                    <a:pt x="3008" y="16632"/>
                    <a:pt x="5614" y="16958"/>
                    <a:pt x="8221" y="17334"/>
                  </a:cubicBezTo>
                  <a:cubicBezTo>
                    <a:pt x="22707" y="19414"/>
                    <a:pt x="37219" y="21419"/>
                    <a:pt x="51705" y="23474"/>
                  </a:cubicBezTo>
                  <a:cubicBezTo>
                    <a:pt x="56492" y="24126"/>
                    <a:pt x="61279" y="24802"/>
                    <a:pt x="66091" y="25404"/>
                  </a:cubicBezTo>
                  <a:cubicBezTo>
                    <a:pt x="66125" y="25414"/>
                    <a:pt x="66164" y="25419"/>
                    <a:pt x="66203" y="25419"/>
                  </a:cubicBezTo>
                  <a:cubicBezTo>
                    <a:pt x="66364" y="25419"/>
                    <a:pt x="66542" y="25334"/>
                    <a:pt x="66542" y="25153"/>
                  </a:cubicBezTo>
                  <a:cubicBezTo>
                    <a:pt x="66718" y="22973"/>
                    <a:pt x="66843" y="20767"/>
                    <a:pt x="67043" y="18587"/>
                  </a:cubicBezTo>
                  <a:cubicBezTo>
                    <a:pt x="67068" y="18436"/>
                    <a:pt x="67018" y="18211"/>
                    <a:pt x="66818" y="18211"/>
                  </a:cubicBezTo>
                  <a:cubicBezTo>
                    <a:pt x="66467" y="18161"/>
                    <a:pt x="66091" y="18161"/>
                    <a:pt x="65765" y="18035"/>
                  </a:cubicBezTo>
                  <a:cubicBezTo>
                    <a:pt x="65214" y="17835"/>
                    <a:pt x="64612" y="17735"/>
                    <a:pt x="64061" y="17484"/>
                  </a:cubicBezTo>
                  <a:cubicBezTo>
                    <a:pt x="63835" y="18236"/>
                    <a:pt x="63685" y="19013"/>
                    <a:pt x="63510" y="19790"/>
                  </a:cubicBezTo>
                  <a:cubicBezTo>
                    <a:pt x="63384" y="19715"/>
                    <a:pt x="63209" y="19639"/>
                    <a:pt x="63234" y="19464"/>
                  </a:cubicBezTo>
                  <a:cubicBezTo>
                    <a:pt x="63209" y="18737"/>
                    <a:pt x="63434" y="18035"/>
                    <a:pt x="63610" y="17359"/>
                  </a:cubicBezTo>
                  <a:cubicBezTo>
                    <a:pt x="62733" y="17133"/>
                    <a:pt x="61906" y="16807"/>
                    <a:pt x="61003" y="16607"/>
                  </a:cubicBezTo>
                  <a:cubicBezTo>
                    <a:pt x="60853" y="17384"/>
                    <a:pt x="60828" y="18211"/>
                    <a:pt x="60577" y="18963"/>
                  </a:cubicBezTo>
                  <a:cubicBezTo>
                    <a:pt x="60452" y="18913"/>
                    <a:pt x="60301" y="18812"/>
                    <a:pt x="60301" y="18637"/>
                  </a:cubicBezTo>
                  <a:cubicBezTo>
                    <a:pt x="60327" y="17910"/>
                    <a:pt x="60427" y="17158"/>
                    <a:pt x="60552" y="16431"/>
                  </a:cubicBezTo>
                  <a:cubicBezTo>
                    <a:pt x="59700" y="16231"/>
                    <a:pt x="58898" y="15930"/>
                    <a:pt x="58071" y="15704"/>
                  </a:cubicBezTo>
                  <a:cubicBezTo>
                    <a:pt x="57971" y="16456"/>
                    <a:pt x="57870" y="17208"/>
                    <a:pt x="57595" y="17910"/>
                  </a:cubicBezTo>
                  <a:cubicBezTo>
                    <a:pt x="57394" y="17910"/>
                    <a:pt x="57344" y="17684"/>
                    <a:pt x="57344" y="17509"/>
                  </a:cubicBezTo>
                  <a:cubicBezTo>
                    <a:pt x="57394" y="16857"/>
                    <a:pt x="57494" y="16231"/>
                    <a:pt x="57645" y="15579"/>
                  </a:cubicBezTo>
                  <a:cubicBezTo>
                    <a:pt x="56843" y="15278"/>
                    <a:pt x="55966" y="15128"/>
                    <a:pt x="55164" y="14802"/>
                  </a:cubicBezTo>
                  <a:cubicBezTo>
                    <a:pt x="54988" y="15504"/>
                    <a:pt x="54863" y="16231"/>
                    <a:pt x="54612" y="16907"/>
                  </a:cubicBezTo>
                  <a:cubicBezTo>
                    <a:pt x="54512" y="16857"/>
                    <a:pt x="54337" y="16832"/>
                    <a:pt x="54311" y="16682"/>
                  </a:cubicBezTo>
                  <a:cubicBezTo>
                    <a:pt x="54286" y="15980"/>
                    <a:pt x="54512" y="15329"/>
                    <a:pt x="54612" y="14652"/>
                  </a:cubicBezTo>
                  <a:cubicBezTo>
                    <a:pt x="53760" y="14426"/>
                    <a:pt x="52933" y="14126"/>
                    <a:pt x="52106" y="13925"/>
                  </a:cubicBezTo>
                  <a:cubicBezTo>
                    <a:pt x="51981" y="14326"/>
                    <a:pt x="51956" y="14777"/>
                    <a:pt x="51780" y="15178"/>
                  </a:cubicBezTo>
                  <a:cubicBezTo>
                    <a:pt x="51747" y="15237"/>
                    <a:pt x="51697" y="15262"/>
                    <a:pt x="51645" y="15262"/>
                  </a:cubicBezTo>
                  <a:cubicBezTo>
                    <a:pt x="51541" y="15262"/>
                    <a:pt x="51429" y="15161"/>
                    <a:pt x="51429" y="15028"/>
                  </a:cubicBezTo>
                  <a:cubicBezTo>
                    <a:pt x="51379" y="14602"/>
                    <a:pt x="51479" y="14151"/>
                    <a:pt x="51555" y="13725"/>
                  </a:cubicBezTo>
                  <a:cubicBezTo>
                    <a:pt x="50728" y="13524"/>
                    <a:pt x="49926" y="13248"/>
                    <a:pt x="49123" y="13023"/>
                  </a:cubicBezTo>
                  <a:cubicBezTo>
                    <a:pt x="48948" y="13674"/>
                    <a:pt x="48798" y="14326"/>
                    <a:pt x="48622" y="14978"/>
                  </a:cubicBezTo>
                  <a:cubicBezTo>
                    <a:pt x="48572" y="15003"/>
                    <a:pt x="48472" y="15053"/>
                    <a:pt x="48422" y="15078"/>
                  </a:cubicBezTo>
                  <a:cubicBezTo>
                    <a:pt x="48372" y="14953"/>
                    <a:pt x="48296" y="14802"/>
                    <a:pt x="48321" y="14652"/>
                  </a:cubicBezTo>
                  <a:cubicBezTo>
                    <a:pt x="48372" y="14050"/>
                    <a:pt x="48497" y="13474"/>
                    <a:pt x="48647" y="12872"/>
                  </a:cubicBezTo>
                  <a:cubicBezTo>
                    <a:pt x="47770" y="12597"/>
                    <a:pt x="46893" y="12346"/>
                    <a:pt x="46016" y="12095"/>
                  </a:cubicBezTo>
                  <a:lnTo>
                    <a:pt x="46016" y="12095"/>
                  </a:lnTo>
                  <a:cubicBezTo>
                    <a:pt x="46066" y="12120"/>
                    <a:pt x="46116" y="12146"/>
                    <a:pt x="46141" y="12171"/>
                  </a:cubicBezTo>
                  <a:cubicBezTo>
                    <a:pt x="45991" y="12722"/>
                    <a:pt x="45865" y="13273"/>
                    <a:pt x="45690" y="13825"/>
                  </a:cubicBezTo>
                  <a:cubicBezTo>
                    <a:pt x="45540" y="13750"/>
                    <a:pt x="45364" y="13674"/>
                    <a:pt x="45389" y="13499"/>
                  </a:cubicBezTo>
                  <a:cubicBezTo>
                    <a:pt x="45439" y="12998"/>
                    <a:pt x="45615" y="12496"/>
                    <a:pt x="45715" y="11995"/>
                  </a:cubicBezTo>
                  <a:cubicBezTo>
                    <a:pt x="45139" y="11820"/>
                    <a:pt x="44562" y="11694"/>
                    <a:pt x="44011" y="11494"/>
                  </a:cubicBezTo>
                  <a:cubicBezTo>
                    <a:pt x="43835" y="11970"/>
                    <a:pt x="43760" y="12496"/>
                    <a:pt x="43585" y="12973"/>
                  </a:cubicBezTo>
                  <a:cubicBezTo>
                    <a:pt x="43567" y="13050"/>
                    <a:pt x="43520" y="13080"/>
                    <a:pt x="43466" y="13080"/>
                  </a:cubicBezTo>
                  <a:cubicBezTo>
                    <a:pt x="43363" y="13080"/>
                    <a:pt x="43234" y="12971"/>
                    <a:pt x="43234" y="12872"/>
                  </a:cubicBezTo>
                  <a:cubicBezTo>
                    <a:pt x="43184" y="12346"/>
                    <a:pt x="43384" y="11845"/>
                    <a:pt x="43484" y="11318"/>
                  </a:cubicBezTo>
                  <a:cubicBezTo>
                    <a:pt x="42582" y="11093"/>
                    <a:pt x="41730" y="10767"/>
                    <a:pt x="40828" y="10567"/>
                  </a:cubicBezTo>
                  <a:lnTo>
                    <a:pt x="40803" y="10592"/>
                  </a:lnTo>
                  <a:cubicBezTo>
                    <a:pt x="40652" y="10968"/>
                    <a:pt x="40577" y="11394"/>
                    <a:pt x="40427" y="11795"/>
                  </a:cubicBezTo>
                  <a:cubicBezTo>
                    <a:pt x="40393" y="11854"/>
                    <a:pt x="40341" y="11879"/>
                    <a:pt x="40290" y="11879"/>
                  </a:cubicBezTo>
                  <a:cubicBezTo>
                    <a:pt x="40191" y="11879"/>
                    <a:pt x="40093" y="11785"/>
                    <a:pt x="40126" y="11669"/>
                  </a:cubicBezTo>
                  <a:cubicBezTo>
                    <a:pt x="40101" y="11243"/>
                    <a:pt x="40276" y="10817"/>
                    <a:pt x="40326" y="10391"/>
                  </a:cubicBezTo>
                  <a:cubicBezTo>
                    <a:pt x="39349" y="10141"/>
                    <a:pt x="38372" y="9790"/>
                    <a:pt x="37394" y="9514"/>
                  </a:cubicBezTo>
                  <a:cubicBezTo>
                    <a:pt x="37244" y="10090"/>
                    <a:pt x="37143" y="10692"/>
                    <a:pt x="36918" y="11243"/>
                  </a:cubicBezTo>
                  <a:cubicBezTo>
                    <a:pt x="36879" y="11346"/>
                    <a:pt x="36801" y="11403"/>
                    <a:pt x="36730" y="11403"/>
                  </a:cubicBezTo>
                  <a:cubicBezTo>
                    <a:pt x="36664" y="11403"/>
                    <a:pt x="36604" y="11353"/>
                    <a:pt x="36592" y="11243"/>
                  </a:cubicBezTo>
                  <a:cubicBezTo>
                    <a:pt x="36542" y="10617"/>
                    <a:pt x="36768" y="10015"/>
                    <a:pt x="36868" y="9389"/>
                  </a:cubicBezTo>
                  <a:lnTo>
                    <a:pt x="36868" y="9364"/>
                  </a:lnTo>
                  <a:cubicBezTo>
                    <a:pt x="35915" y="9063"/>
                    <a:pt x="34963" y="8812"/>
                    <a:pt x="34011" y="8511"/>
                  </a:cubicBezTo>
                  <a:cubicBezTo>
                    <a:pt x="33810" y="9238"/>
                    <a:pt x="33685" y="9990"/>
                    <a:pt x="33484" y="10717"/>
                  </a:cubicBezTo>
                  <a:cubicBezTo>
                    <a:pt x="33458" y="10814"/>
                    <a:pt x="33404" y="10852"/>
                    <a:pt x="33344" y="10852"/>
                  </a:cubicBezTo>
                  <a:cubicBezTo>
                    <a:pt x="33235" y="10852"/>
                    <a:pt x="33108" y="10722"/>
                    <a:pt x="33108" y="10592"/>
                  </a:cubicBezTo>
                  <a:cubicBezTo>
                    <a:pt x="33058" y="9840"/>
                    <a:pt x="33334" y="9113"/>
                    <a:pt x="33434" y="8361"/>
                  </a:cubicBezTo>
                  <a:cubicBezTo>
                    <a:pt x="32482" y="8035"/>
                    <a:pt x="31479" y="7785"/>
                    <a:pt x="30527" y="7484"/>
                  </a:cubicBezTo>
                  <a:cubicBezTo>
                    <a:pt x="30377" y="8085"/>
                    <a:pt x="30377" y="8737"/>
                    <a:pt x="30151" y="9313"/>
                  </a:cubicBezTo>
                  <a:cubicBezTo>
                    <a:pt x="29976" y="9263"/>
                    <a:pt x="29800" y="9163"/>
                    <a:pt x="29775" y="8963"/>
                  </a:cubicBezTo>
                  <a:cubicBezTo>
                    <a:pt x="29675" y="8411"/>
                    <a:pt x="29800" y="7835"/>
                    <a:pt x="29875" y="7283"/>
                  </a:cubicBezTo>
                  <a:cubicBezTo>
                    <a:pt x="29349" y="7158"/>
                    <a:pt x="28848" y="6958"/>
                    <a:pt x="28346" y="6832"/>
                  </a:cubicBezTo>
                  <a:cubicBezTo>
                    <a:pt x="27970" y="6732"/>
                    <a:pt x="27620" y="6632"/>
                    <a:pt x="27244" y="6531"/>
                  </a:cubicBezTo>
                  <a:cubicBezTo>
                    <a:pt x="27093" y="7083"/>
                    <a:pt x="27043" y="7634"/>
                    <a:pt x="26843" y="8161"/>
                  </a:cubicBezTo>
                  <a:cubicBezTo>
                    <a:pt x="26816" y="8241"/>
                    <a:pt x="26764" y="8273"/>
                    <a:pt x="26708" y="8273"/>
                  </a:cubicBezTo>
                  <a:cubicBezTo>
                    <a:pt x="26607" y="8273"/>
                    <a:pt x="26492" y="8165"/>
                    <a:pt x="26492" y="8035"/>
                  </a:cubicBezTo>
                  <a:cubicBezTo>
                    <a:pt x="26467" y="7459"/>
                    <a:pt x="26617" y="6907"/>
                    <a:pt x="26742" y="6356"/>
                  </a:cubicBezTo>
                  <a:cubicBezTo>
                    <a:pt x="25790" y="6080"/>
                    <a:pt x="24838" y="5805"/>
                    <a:pt x="23885" y="5504"/>
                  </a:cubicBezTo>
                  <a:cubicBezTo>
                    <a:pt x="23735" y="6206"/>
                    <a:pt x="23635" y="6907"/>
                    <a:pt x="23409" y="7584"/>
                  </a:cubicBezTo>
                  <a:cubicBezTo>
                    <a:pt x="23259" y="7509"/>
                    <a:pt x="23083" y="7459"/>
                    <a:pt x="23083" y="7283"/>
                  </a:cubicBezTo>
                  <a:cubicBezTo>
                    <a:pt x="23058" y="6632"/>
                    <a:pt x="23184" y="6005"/>
                    <a:pt x="23309" y="5379"/>
                  </a:cubicBezTo>
                  <a:lnTo>
                    <a:pt x="23309" y="5354"/>
                  </a:lnTo>
                  <a:cubicBezTo>
                    <a:pt x="23008" y="5253"/>
                    <a:pt x="22707" y="5178"/>
                    <a:pt x="22407" y="5078"/>
                  </a:cubicBezTo>
                  <a:cubicBezTo>
                    <a:pt x="22031" y="4978"/>
                    <a:pt x="21680" y="4877"/>
                    <a:pt x="21304" y="4777"/>
                  </a:cubicBezTo>
                  <a:cubicBezTo>
                    <a:pt x="21103" y="5354"/>
                    <a:pt x="20978" y="5930"/>
                    <a:pt x="20828" y="6531"/>
                  </a:cubicBezTo>
                  <a:cubicBezTo>
                    <a:pt x="20777" y="6732"/>
                    <a:pt x="20752" y="6983"/>
                    <a:pt x="20502" y="7058"/>
                  </a:cubicBezTo>
                  <a:cubicBezTo>
                    <a:pt x="20376" y="6958"/>
                    <a:pt x="20301" y="6782"/>
                    <a:pt x="20326" y="6607"/>
                  </a:cubicBezTo>
                  <a:cubicBezTo>
                    <a:pt x="20427" y="5930"/>
                    <a:pt x="20552" y="5253"/>
                    <a:pt x="20727" y="4577"/>
                  </a:cubicBezTo>
                  <a:cubicBezTo>
                    <a:pt x="19825" y="4326"/>
                    <a:pt x="18898" y="4075"/>
                    <a:pt x="18021" y="3775"/>
                  </a:cubicBezTo>
                  <a:cubicBezTo>
                    <a:pt x="17870" y="4401"/>
                    <a:pt x="17695" y="5003"/>
                    <a:pt x="17595" y="5629"/>
                  </a:cubicBezTo>
                  <a:cubicBezTo>
                    <a:pt x="17595" y="5805"/>
                    <a:pt x="17444" y="5930"/>
                    <a:pt x="17344" y="6030"/>
                  </a:cubicBezTo>
                  <a:cubicBezTo>
                    <a:pt x="17269" y="5905"/>
                    <a:pt x="17168" y="5780"/>
                    <a:pt x="17168" y="5604"/>
                  </a:cubicBezTo>
                  <a:cubicBezTo>
                    <a:pt x="17143" y="4953"/>
                    <a:pt x="17344" y="4301"/>
                    <a:pt x="17444" y="3649"/>
                  </a:cubicBezTo>
                  <a:lnTo>
                    <a:pt x="17444" y="3624"/>
                  </a:lnTo>
                  <a:cubicBezTo>
                    <a:pt x="16442" y="3298"/>
                    <a:pt x="15414" y="3048"/>
                    <a:pt x="14412" y="2722"/>
                  </a:cubicBezTo>
                  <a:cubicBezTo>
                    <a:pt x="14311" y="3173"/>
                    <a:pt x="14211" y="3624"/>
                    <a:pt x="14161" y="4075"/>
                  </a:cubicBezTo>
                  <a:cubicBezTo>
                    <a:pt x="14111" y="4276"/>
                    <a:pt x="14136" y="4552"/>
                    <a:pt x="13910" y="4627"/>
                  </a:cubicBezTo>
                  <a:cubicBezTo>
                    <a:pt x="13735" y="4526"/>
                    <a:pt x="13710" y="4326"/>
                    <a:pt x="13710" y="4125"/>
                  </a:cubicBezTo>
                  <a:cubicBezTo>
                    <a:pt x="13710" y="3624"/>
                    <a:pt x="13785" y="3098"/>
                    <a:pt x="13910" y="2597"/>
                  </a:cubicBezTo>
                  <a:lnTo>
                    <a:pt x="13910" y="2572"/>
                  </a:lnTo>
                  <a:cubicBezTo>
                    <a:pt x="13409" y="2471"/>
                    <a:pt x="12933" y="2296"/>
                    <a:pt x="12432" y="2146"/>
                  </a:cubicBezTo>
                  <a:cubicBezTo>
                    <a:pt x="11780" y="1945"/>
                    <a:pt x="11103" y="1820"/>
                    <a:pt x="10452" y="1594"/>
                  </a:cubicBezTo>
                  <a:cubicBezTo>
                    <a:pt x="10326" y="2371"/>
                    <a:pt x="10351" y="3198"/>
                    <a:pt x="10176" y="3975"/>
                  </a:cubicBezTo>
                  <a:cubicBezTo>
                    <a:pt x="10026" y="3950"/>
                    <a:pt x="9800" y="3900"/>
                    <a:pt x="9775" y="3674"/>
                  </a:cubicBezTo>
                  <a:cubicBezTo>
                    <a:pt x="9650" y="2948"/>
                    <a:pt x="9725" y="2171"/>
                    <a:pt x="9950" y="1444"/>
                  </a:cubicBezTo>
                  <a:cubicBezTo>
                    <a:pt x="9148" y="1218"/>
                    <a:pt x="8346" y="993"/>
                    <a:pt x="7519" y="767"/>
                  </a:cubicBezTo>
                  <a:cubicBezTo>
                    <a:pt x="7369" y="1594"/>
                    <a:pt x="7269" y="2421"/>
                    <a:pt x="7118" y="3273"/>
                  </a:cubicBezTo>
                  <a:cubicBezTo>
                    <a:pt x="7043" y="3248"/>
                    <a:pt x="6893" y="3223"/>
                    <a:pt x="6818" y="3198"/>
                  </a:cubicBezTo>
                  <a:cubicBezTo>
                    <a:pt x="6717" y="2346"/>
                    <a:pt x="6918" y="1469"/>
                    <a:pt x="7118" y="642"/>
                  </a:cubicBezTo>
                  <a:cubicBezTo>
                    <a:pt x="6492" y="466"/>
                    <a:pt x="5865" y="341"/>
                    <a:pt x="5239" y="115"/>
                  </a:cubicBezTo>
                  <a:cubicBezTo>
                    <a:pt x="5099" y="74"/>
                    <a:pt x="4912" y="0"/>
                    <a:pt x="47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8" name="Google Shape;2818;p1"/>
            <p:cNvSpPr/>
            <p:nvPr/>
          </p:nvSpPr>
          <p:spPr>
            <a:xfrm>
              <a:off x="7486139" y="1571068"/>
              <a:ext cx="11722" cy="38435"/>
            </a:xfrm>
            <a:custGeom>
              <a:rect b="b" l="l" r="r" t="t"/>
              <a:pathLst>
                <a:path extrusionOk="0" h="2633" w="803">
                  <a:moveTo>
                    <a:pt x="401" y="1"/>
                  </a:moveTo>
                  <a:cubicBezTo>
                    <a:pt x="201" y="828"/>
                    <a:pt x="0" y="1705"/>
                    <a:pt x="101" y="2557"/>
                  </a:cubicBezTo>
                  <a:cubicBezTo>
                    <a:pt x="176" y="2582"/>
                    <a:pt x="326" y="2607"/>
                    <a:pt x="401" y="2632"/>
                  </a:cubicBezTo>
                  <a:cubicBezTo>
                    <a:pt x="552" y="1780"/>
                    <a:pt x="652" y="953"/>
                    <a:pt x="802" y="126"/>
                  </a:cubicBezTo>
                  <a:cubicBezTo>
                    <a:pt x="677" y="76"/>
                    <a:pt x="552" y="51"/>
                    <a:pt x="40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9" name="Google Shape;2819;p1"/>
            <p:cNvSpPr/>
            <p:nvPr/>
          </p:nvSpPr>
          <p:spPr>
            <a:xfrm>
              <a:off x="7528939" y="1582775"/>
              <a:ext cx="11722" cy="36975"/>
            </a:xfrm>
            <a:custGeom>
              <a:rect b="b" l="l" r="r" t="t"/>
              <a:pathLst>
                <a:path extrusionOk="0" h="2533" w="803">
                  <a:moveTo>
                    <a:pt x="301" y="1"/>
                  </a:moveTo>
                  <a:cubicBezTo>
                    <a:pt x="76" y="728"/>
                    <a:pt x="1" y="1505"/>
                    <a:pt x="126" y="2231"/>
                  </a:cubicBezTo>
                  <a:cubicBezTo>
                    <a:pt x="151" y="2457"/>
                    <a:pt x="377" y="2507"/>
                    <a:pt x="527" y="2532"/>
                  </a:cubicBezTo>
                  <a:cubicBezTo>
                    <a:pt x="702" y="1755"/>
                    <a:pt x="677" y="928"/>
                    <a:pt x="803" y="151"/>
                  </a:cubicBezTo>
                  <a:cubicBezTo>
                    <a:pt x="627" y="101"/>
                    <a:pt x="477" y="51"/>
                    <a:pt x="30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0" name="Google Shape;2820;p1"/>
            <p:cNvSpPr/>
            <p:nvPr/>
          </p:nvSpPr>
          <p:spPr>
            <a:xfrm>
              <a:off x="7588204" y="1599606"/>
              <a:ext cx="10262" cy="29648"/>
            </a:xfrm>
            <a:custGeom>
              <a:rect b="b" l="l" r="r" t="t"/>
              <a:pathLst>
                <a:path extrusionOk="0" h="2031" w="703">
                  <a:moveTo>
                    <a:pt x="201" y="1"/>
                  </a:moveTo>
                  <a:cubicBezTo>
                    <a:pt x="76" y="502"/>
                    <a:pt x="1" y="1028"/>
                    <a:pt x="1" y="1529"/>
                  </a:cubicBezTo>
                  <a:cubicBezTo>
                    <a:pt x="1" y="1730"/>
                    <a:pt x="26" y="1930"/>
                    <a:pt x="201" y="2031"/>
                  </a:cubicBezTo>
                  <a:cubicBezTo>
                    <a:pt x="427" y="1956"/>
                    <a:pt x="402" y="1680"/>
                    <a:pt x="452" y="1479"/>
                  </a:cubicBezTo>
                  <a:cubicBezTo>
                    <a:pt x="502" y="1028"/>
                    <a:pt x="602" y="577"/>
                    <a:pt x="703" y="126"/>
                  </a:cubicBezTo>
                  <a:cubicBezTo>
                    <a:pt x="527" y="76"/>
                    <a:pt x="352" y="26"/>
                    <a:pt x="20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1" name="Google Shape;2821;p1"/>
            <p:cNvSpPr/>
            <p:nvPr/>
          </p:nvSpPr>
          <p:spPr>
            <a:xfrm>
              <a:off x="7638332" y="1614978"/>
              <a:ext cx="12817" cy="34771"/>
            </a:xfrm>
            <a:custGeom>
              <a:rect b="b" l="l" r="r" t="t"/>
              <a:pathLst>
                <a:path extrusionOk="0" h="2382" w="878">
                  <a:moveTo>
                    <a:pt x="301" y="0"/>
                  </a:moveTo>
                  <a:cubicBezTo>
                    <a:pt x="201" y="652"/>
                    <a:pt x="0" y="1304"/>
                    <a:pt x="25" y="1955"/>
                  </a:cubicBezTo>
                  <a:cubicBezTo>
                    <a:pt x="25" y="2131"/>
                    <a:pt x="126" y="2256"/>
                    <a:pt x="201" y="2381"/>
                  </a:cubicBezTo>
                  <a:cubicBezTo>
                    <a:pt x="326" y="2281"/>
                    <a:pt x="452" y="2156"/>
                    <a:pt x="452" y="1980"/>
                  </a:cubicBezTo>
                  <a:cubicBezTo>
                    <a:pt x="552" y="1354"/>
                    <a:pt x="727" y="752"/>
                    <a:pt x="878" y="126"/>
                  </a:cubicBezTo>
                  <a:cubicBezTo>
                    <a:pt x="677" y="75"/>
                    <a:pt x="477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2" name="Google Shape;2822;p1"/>
            <p:cNvSpPr/>
            <p:nvPr/>
          </p:nvSpPr>
          <p:spPr>
            <a:xfrm>
              <a:off x="7684431" y="1628509"/>
              <a:ext cx="30742" cy="36231"/>
            </a:xfrm>
            <a:custGeom>
              <a:rect b="b" l="l" r="r" t="t"/>
              <a:pathLst>
                <a:path extrusionOk="0" h="2482" w="2106">
                  <a:moveTo>
                    <a:pt x="426" y="1"/>
                  </a:moveTo>
                  <a:cubicBezTo>
                    <a:pt x="251" y="677"/>
                    <a:pt x="126" y="1354"/>
                    <a:pt x="25" y="2031"/>
                  </a:cubicBezTo>
                  <a:cubicBezTo>
                    <a:pt x="0" y="2206"/>
                    <a:pt x="75" y="2382"/>
                    <a:pt x="201" y="2482"/>
                  </a:cubicBezTo>
                  <a:cubicBezTo>
                    <a:pt x="451" y="2407"/>
                    <a:pt x="476" y="2156"/>
                    <a:pt x="527" y="1955"/>
                  </a:cubicBezTo>
                  <a:cubicBezTo>
                    <a:pt x="677" y="1354"/>
                    <a:pt x="802" y="778"/>
                    <a:pt x="1003" y="201"/>
                  </a:cubicBezTo>
                  <a:cubicBezTo>
                    <a:pt x="1379" y="301"/>
                    <a:pt x="1730" y="402"/>
                    <a:pt x="2106" y="502"/>
                  </a:cubicBezTo>
                  <a:cubicBezTo>
                    <a:pt x="1554" y="301"/>
                    <a:pt x="978" y="201"/>
                    <a:pt x="426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3" name="Google Shape;2823;p1"/>
            <p:cNvSpPr/>
            <p:nvPr/>
          </p:nvSpPr>
          <p:spPr>
            <a:xfrm>
              <a:off x="7724676" y="1640217"/>
              <a:ext cx="12087" cy="32217"/>
            </a:xfrm>
            <a:custGeom>
              <a:rect b="b" l="l" r="r" t="t"/>
              <a:pathLst>
                <a:path extrusionOk="0" h="2207" w="828">
                  <a:moveTo>
                    <a:pt x="251" y="1"/>
                  </a:moveTo>
                  <a:cubicBezTo>
                    <a:pt x="126" y="627"/>
                    <a:pt x="0" y="1254"/>
                    <a:pt x="25" y="1905"/>
                  </a:cubicBezTo>
                  <a:cubicBezTo>
                    <a:pt x="25" y="2081"/>
                    <a:pt x="201" y="2131"/>
                    <a:pt x="351" y="2206"/>
                  </a:cubicBezTo>
                  <a:cubicBezTo>
                    <a:pt x="577" y="1529"/>
                    <a:pt x="677" y="828"/>
                    <a:pt x="827" y="126"/>
                  </a:cubicBezTo>
                  <a:cubicBezTo>
                    <a:pt x="652" y="101"/>
                    <a:pt x="451" y="51"/>
                    <a:pt x="25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4" name="Google Shape;2824;p1"/>
            <p:cNvSpPr/>
            <p:nvPr/>
          </p:nvSpPr>
          <p:spPr>
            <a:xfrm>
              <a:off x="7774425" y="1654493"/>
              <a:ext cx="27458" cy="27998"/>
            </a:xfrm>
            <a:custGeom>
              <a:rect b="b" l="l" r="r" t="t"/>
              <a:pathLst>
                <a:path extrusionOk="0" h="1918" w="1881">
                  <a:moveTo>
                    <a:pt x="276" y="0"/>
                  </a:moveTo>
                  <a:cubicBezTo>
                    <a:pt x="151" y="551"/>
                    <a:pt x="1" y="1103"/>
                    <a:pt x="26" y="1679"/>
                  </a:cubicBezTo>
                  <a:cubicBezTo>
                    <a:pt x="26" y="1809"/>
                    <a:pt x="141" y="1917"/>
                    <a:pt x="242" y="1917"/>
                  </a:cubicBezTo>
                  <a:cubicBezTo>
                    <a:pt x="298" y="1917"/>
                    <a:pt x="350" y="1885"/>
                    <a:pt x="377" y="1805"/>
                  </a:cubicBezTo>
                  <a:cubicBezTo>
                    <a:pt x="577" y="1278"/>
                    <a:pt x="627" y="727"/>
                    <a:pt x="778" y="175"/>
                  </a:cubicBezTo>
                  <a:cubicBezTo>
                    <a:pt x="1154" y="276"/>
                    <a:pt x="1504" y="376"/>
                    <a:pt x="1880" y="476"/>
                  </a:cubicBezTo>
                  <a:cubicBezTo>
                    <a:pt x="1354" y="301"/>
                    <a:pt x="803" y="175"/>
                    <a:pt x="276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5" name="Google Shape;2825;p1"/>
            <p:cNvSpPr/>
            <p:nvPr/>
          </p:nvSpPr>
          <p:spPr>
            <a:xfrm>
              <a:off x="7821253" y="1668025"/>
              <a:ext cx="12452" cy="29648"/>
            </a:xfrm>
            <a:custGeom>
              <a:rect b="b" l="l" r="r" t="t"/>
              <a:pathLst>
                <a:path extrusionOk="0" h="2031" w="853">
                  <a:moveTo>
                    <a:pt x="201" y="0"/>
                  </a:moveTo>
                  <a:cubicBezTo>
                    <a:pt x="126" y="552"/>
                    <a:pt x="1" y="1128"/>
                    <a:pt x="101" y="1680"/>
                  </a:cubicBezTo>
                  <a:cubicBezTo>
                    <a:pt x="126" y="1880"/>
                    <a:pt x="302" y="1980"/>
                    <a:pt x="477" y="2030"/>
                  </a:cubicBezTo>
                  <a:cubicBezTo>
                    <a:pt x="703" y="1454"/>
                    <a:pt x="703" y="802"/>
                    <a:pt x="853" y="201"/>
                  </a:cubicBezTo>
                  <a:cubicBezTo>
                    <a:pt x="627" y="126"/>
                    <a:pt x="427" y="51"/>
                    <a:pt x="2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6" name="Google Shape;2826;p1"/>
            <p:cNvSpPr/>
            <p:nvPr/>
          </p:nvSpPr>
          <p:spPr>
            <a:xfrm>
              <a:off x="7870651" y="1683761"/>
              <a:ext cx="13911" cy="36362"/>
            </a:xfrm>
            <a:custGeom>
              <a:rect b="b" l="l" r="r" t="t"/>
              <a:pathLst>
                <a:path extrusionOk="0" h="2491" w="953">
                  <a:moveTo>
                    <a:pt x="376" y="0"/>
                  </a:moveTo>
                  <a:cubicBezTo>
                    <a:pt x="276" y="752"/>
                    <a:pt x="0" y="1479"/>
                    <a:pt x="50" y="2231"/>
                  </a:cubicBezTo>
                  <a:cubicBezTo>
                    <a:pt x="50" y="2361"/>
                    <a:pt x="177" y="2491"/>
                    <a:pt x="286" y="2491"/>
                  </a:cubicBezTo>
                  <a:cubicBezTo>
                    <a:pt x="346" y="2491"/>
                    <a:pt x="400" y="2453"/>
                    <a:pt x="426" y="2356"/>
                  </a:cubicBezTo>
                  <a:cubicBezTo>
                    <a:pt x="627" y="1629"/>
                    <a:pt x="752" y="877"/>
                    <a:pt x="953" y="150"/>
                  </a:cubicBezTo>
                  <a:cubicBezTo>
                    <a:pt x="752" y="100"/>
                    <a:pt x="577" y="50"/>
                    <a:pt x="376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7" name="Google Shape;2827;p1"/>
            <p:cNvSpPr/>
            <p:nvPr/>
          </p:nvSpPr>
          <p:spPr>
            <a:xfrm>
              <a:off x="7921495" y="1698753"/>
              <a:ext cx="12466" cy="29297"/>
            </a:xfrm>
            <a:custGeom>
              <a:rect b="b" l="l" r="r" t="t"/>
              <a:pathLst>
                <a:path extrusionOk="0" h="2007" w="854">
                  <a:moveTo>
                    <a:pt x="327" y="1"/>
                  </a:moveTo>
                  <a:cubicBezTo>
                    <a:pt x="227" y="627"/>
                    <a:pt x="1" y="1229"/>
                    <a:pt x="51" y="1855"/>
                  </a:cubicBezTo>
                  <a:cubicBezTo>
                    <a:pt x="63" y="1961"/>
                    <a:pt x="119" y="2006"/>
                    <a:pt x="183" y="2006"/>
                  </a:cubicBezTo>
                  <a:cubicBezTo>
                    <a:pt x="255" y="2006"/>
                    <a:pt x="337" y="1948"/>
                    <a:pt x="377" y="1855"/>
                  </a:cubicBezTo>
                  <a:cubicBezTo>
                    <a:pt x="602" y="1304"/>
                    <a:pt x="703" y="702"/>
                    <a:pt x="853" y="126"/>
                  </a:cubicBezTo>
                  <a:cubicBezTo>
                    <a:pt x="678" y="76"/>
                    <a:pt x="502" y="51"/>
                    <a:pt x="327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8" name="Google Shape;2828;p1"/>
            <p:cNvSpPr/>
            <p:nvPr/>
          </p:nvSpPr>
          <p:spPr>
            <a:xfrm>
              <a:off x="7973330" y="1713394"/>
              <a:ext cx="10379" cy="21736"/>
            </a:xfrm>
            <a:custGeom>
              <a:rect b="b" l="l" r="r" t="t"/>
              <a:pathLst>
                <a:path extrusionOk="0" h="1489" w="711">
                  <a:moveTo>
                    <a:pt x="234" y="0"/>
                  </a:moveTo>
                  <a:cubicBezTo>
                    <a:pt x="184" y="426"/>
                    <a:pt x="9" y="852"/>
                    <a:pt x="34" y="1278"/>
                  </a:cubicBezTo>
                  <a:cubicBezTo>
                    <a:pt x="1" y="1394"/>
                    <a:pt x="99" y="1488"/>
                    <a:pt x="198" y="1488"/>
                  </a:cubicBezTo>
                  <a:cubicBezTo>
                    <a:pt x="249" y="1488"/>
                    <a:pt x="301" y="1463"/>
                    <a:pt x="335" y="1404"/>
                  </a:cubicBezTo>
                  <a:cubicBezTo>
                    <a:pt x="485" y="1003"/>
                    <a:pt x="560" y="577"/>
                    <a:pt x="711" y="201"/>
                  </a:cubicBezTo>
                  <a:cubicBezTo>
                    <a:pt x="560" y="100"/>
                    <a:pt x="410" y="50"/>
                    <a:pt x="234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9" name="Google Shape;2829;p1"/>
            <p:cNvSpPr/>
            <p:nvPr/>
          </p:nvSpPr>
          <p:spPr>
            <a:xfrm>
              <a:off x="8018451" y="1726926"/>
              <a:ext cx="12087" cy="25735"/>
            </a:xfrm>
            <a:custGeom>
              <a:rect b="b" l="l" r="r" t="t"/>
              <a:pathLst>
                <a:path extrusionOk="0" h="1763" w="828">
                  <a:moveTo>
                    <a:pt x="301" y="0"/>
                  </a:moveTo>
                  <a:cubicBezTo>
                    <a:pt x="201" y="527"/>
                    <a:pt x="1" y="1028"/>
                    <a:pt x="51" y="1554"/>
                  </a:cubicBezTo>
                  <a:cubicBezTo>
                    <a:pt x="51" y="1653"/>
                    <a:pt x="180" y="1762"/>
                    <a:pt x="283" y="1762"/>
                  </a:cubicBezTo>
                  <a:cubicBezTo>
                    <a:pt x="337" y="1762"/>
                    <a:pt x="384" y="1732"/>
                    <a:pt x="402" y="1655"/>
                  </a:cubicBezTo>
                  <a:cubicBezTo>
                    <a:pt x="577" y="1178"/>
                    <a:pt x="652" y="652"/>
                    <a:pt x="828" y="176"/>
                  </a:cubicBezTo>
                  <a:cubicBezTo>
                    <a:pt x="652" y="126"/>
                    <a:pt x="477" y="76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0" name="Google Shape;2830;p1"/>
            <p:cNvSpPr/>
            <p:nvPr/>
          </p:nvSpPr>
          <p:spPr>
            <a:xfrm>
              <a:off x="8050288" y="1736808"/>
              <a:ext cx="11357" cy="26713"/>
            </a:xfrm>
            <a:custGeom>
              <a:rect b="b" l="l" r="r" t="t"/>
              <a:pathLst>
                <a:path extrusionOk="0" h="1830" w="778">
                  <a:moveTo>
                    <a:pt x="351" y="0"/>
                  </a:moveTo>
                  <a:cubicBezTo>
                    <a:pt x="251" y="501"/>
                    <a:pt x="75" y="1003"/>
                    <a:pt x="25" y="1504"/>
                  </a:cubicBezTo>
                  <a:cubicBezTo>
                    <a:pt x="0" y="1679"/>
                    <a:pt x="176" y="1755"/>
                    <a:pt x="326" y="1830"/>
                  </a:cubicBezTo>
                  <a:cubicBezTo>
                    <a:pt x="501" y="1278"/>
                    <a:pt x="627" y="727"/>
                    <a:pt x="777" y="176"/>
                  </a:cubicBezTo>
                  <a:cubicBezTo>
                    <a:pt x="752" y="151"/>
                    <a:pt x="702" y="125"/>
                    <a:pt x="652" y="100"/>
                  </a:cubicBezTo>
                  <a:cubicBezTo>
                    <a:pt x="577" y="75"/>
                    <a:pt x="426" y="25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1" name="Google Shape;2831;p1"/>
            <p:cNvSpPr/>
            <p:nvPr/>
          </p:nvSpPr>
          <p:spPr>
            <a:xfrm>
              <a:off x="8093088" y="1749610"/>
              <a:ext cx="12087" cy="32202"/>
            </a:xfrm>
            <a:custGeom>
              <a:rect b="b" l="l" r="r" t="t"/>
              <a:pathLst>
                <a:path extrusionOk="0" h="2206" w="828">
                  <a:moveTo>
                    <a:pt x="351" y="0"/>
                  </a:moveTo>
                  <a:cubicBezTo>
                    <a:pt x="201" y="602"/>
                    <a:pt x="76" y="1178"/>
                    <a:pt x="25" y="1780"/>
                  </a:cubicBezTo>
                  <a:cubicBezTo>
                    <a:pt x="0" y="1930"/>
                    <a:pt x="76" y="2081"/>
                    <a:pt x="126" y="2206"/>
                  </a:cubicBezTo>
                  <a:cubicBezTo>
                    <a:pt x="176" y="2181"/>
                    <a:pt x="276" y="2131"/>
                    <a:pt x="326" y="2106"/>
                  </a:cubicBezTo>
                  <a:cubicBezTo>
                    <a:pt x="502" y="1454"/>
                    <a:pt x="652" y="802"/>
                    <a:pt x="827" y="151"/>
                  </a:cubicBezTo>
                  <a:cubicBezTo>
                    <a:pt x="677" y="101"/>
                    <a:pt x="502" y="51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2" name="Google Shape;2832;p1"/>
            <p:cNvSpPr/>
            <p:nvPr/>
          </p:nvSpPr>
          <p:spPr>
            <a:xfrm>
              <a:off x="8138092" y="1762047"/>
              <a:ext cx="10612" cy="22451"/>
            </a:xfrm>
            <a:custGeom>
              <a:rect b="b" l="l" r="r" t="t"/>
              <a:pathLst>
                <a:path extrusionOk="0" h="1538" w="727">
                  <a:moveTo>
                    <a:pt x="176" y="1"/>
                  </a:moveTo>
                  <a:cubicBezTo>
                    <a:pt x="100" y="427"/>
                    <a:pt x="0" y="878"/>
                    <a:pt x="50" y="1304"/>
                  </a:cubicBezTo>
                  <a:cubicBezTo>
                    <a:pt x="50" y="1437"/>
                    <a:pt x="162" y="1538"/>
                    <a:pt x="273" y="1538"/>
                  </a:cubicBezTo>
                  <a:cubicBezTo>
                    <a:pt x="329" y="1538"/>
                    <a:pt x="384" y="1513"/>
                    <a:pt x="426" y="1454"/>
                  </a:cubicBezTo>
                  <a:cubicBezTo>
                    <a:pt x="577" y="1053"/>
                    <a:pt x="602" y="602"/>
                    <a:pt x="727" y="201"/>
                  </a:cubicBezTo>
                  <a:cubicBezTo>
                    <a:pt x="526" y="126"/>
                    <a:pt x="351" y="76"/>
                    <a:pt x="176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3" name="Google Shape;2833;p1"/>
            <p:cNvSpPr/>
            <p:nvPr/>
          </p:nvSpPr>
          <p:spPr>
            <a:xfrm>
              <a:off x="8180527" y="1775579"/>
              <a:ext cx="12817" cy="32947"/>
            </a:xfrm>
            <a:custGeom>
              <a:rect b="b" l="l" r="r" t="t"/>
              <a:pathLst>
                <a:path extrusionOk="0" h="2257" w="878">
                  <a:moveTo>
                    <a:pt x="326" y="1"/>
                  </a:moveTo>
                  <a:cubicBezTo>
                    <a:pt x="226" y="678"/>
                    <a:pt x="0" y="1329"/>
                    <a:pt x="25" y="2031"/>
                  </a:cubicBezTo>
                  <a:cubicBezTo>
                    <a:pt x="51" y="2181"/>
                    <a:pt x="226" y="2206"/>
                    <a:pt x="326" y="2256"/>
                  </a:cubicBezTo>
                  <a:cubicBezTo>
                    <a:pt x="577" y="1580"/>
                    <a:pt x="702" y="853"/>
                    <a:pt x="878" y="151"/>
                  </a:cubicBezTo>
                  <a:cubicBezTo>
                    <a:pt x="702" y="101"/>
                    <a:pt x="502" y="51"/>
                    <a:pt x="326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4" name="Google Shape;2834;p1"/>
            <p:cNvSpPr/>
            <p:nvPr/>
          </p:nvSpPr>
          <p:spPr>
            <a:xfrm>
              <a:off x="8225166" y="1789126"/>
              <a:ext cx="10612" cy="34027"/>
            </a:xfrm>
            <a:custGeom>
              <a:rect b="b" l="l" r="r" t="t"/>
              <a:pathLst>
                <a:path extrusionOk="0" h="2331" w="727">
                  <a:moveTo>
                    <a:pt x="301" y="0"/>
                  </a:moveTo>
                  <a:cubicBezTo>
                    <a:pt x="150" y="652"/>
                    <a:pt x="50" y="1278"/>
                    <a:pt x="0" y="1930"/>
                  </a:cubicBezTo>
                  <a:cubicBezTo>
                    <a:pt x="0" y="2105"/>
                    <a:pt x="50" y="2331"/>
                    <a:pt x="251" y="2331"/>
                  </a:cubicBezTo>
                  <a:cubicBezTo>
                    <a:pt x="526" y="1629"/>
                    <a:pt x="627" y="877"/>
                    <a:pt x="727" y="125"/>
                  </a:cubicBezTo>
                  <a:cubicBezTo>
                    <a:pt x="577" y="75"/>
                    <a:pt x="426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5" name="Google Shape;2835;p1"/>
            <p:cNvSpPr/>
            <p:nvPr/>
          </p:nvSpPr>
          <p:spPr>
            <a:xfrm>
              <a:off x="8268331" y="1801563"/>
              <a:ext cx="10262" cy="36961"/>
            </a:xfrm>
            <a:custGeom>
              <a:rect b="b" l="l" r="r" t="t"/>
              <a:pathLst>
                <a:path extrusionOk="0" h="2532" w="703">
                  <a:moveTo>
                    <a:pt x="251" y="0"/>
                  </a:moveTo>
                  <a:cubicBezTo>
                    <a:pt x="126" y="727"/>
                    <a:pt x="26" y="1479"/>
                    <a:pt x="0" y="2206"/>
                  </a:cubicBezTo>
                  <a:cubicBezTo>
                    <a:pt x="0" y="2381"/>
                    <a:pt x="151" y="2482"/>
                    <a:pt x="276" y="2532"/>
                  </a:cubicBezTo>
                  <a:cubicBezTo>
                    <a:pt x="527" y="1780"/>
                    <a:pt x="552" y="953"/>
                    <a:pt x="702" y="176"/>
                  </a:cubicBezTo>
                  <a:cubicBezTo>
                    <a:pt x="552" y="101"/>
                    <a:pt x="402" y="50"/>
                    <a:pt x="25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6" name="Google Shape;2836;p1"/>
            <p:cNvSpPr/>
            <p:nvPr/>
          </p:nvSpPr>
          <p:spPr>
            <a:xfrm>
              <a:off x="8310766" y="1815095"/>
              <a:ext cx="12452" cy="35501"/>
            </a:xfrm>
            <a:custGeom>
              <a:rect b="b" l="l" r="r" t="t"/>
              <a:pathLst>
                <a:path extrusionOk="0" h="2432" w="853">
                  <a:moveTo>
                    <a:pt x="402" y="1"/>
                  </a:moveTo>
                  <a:cubicBezTo>
                    <a:pt x="226" y="677"/>
                    <a:pt x="1" y="1379"/>
                    <a:pt x="26" y="2106"/>
                  </a:cubicBezTo>
                  <a:cubicBezTo>
                    <a:pt x="1" y="2281"/>
                    <a:pt x="176" y="2357"/>
                    <a:pt x="302" y="2432"/>
                  </a:cubicBezTo>
                  <a:cubicBezTo>
                    <a:pt x="477" y="1655"/>
                    <a:pt x="627" y="878"/>
                    <a:pt x="853" y="126"/>
                  </a:cubicBezTo>
                  <a:cubicBezTo>
                    <a:pt x="703" y="76"/>
                    <a:pt x="552" y="51"/>
                    <a:pt x="402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7" name="Google Shape;2837;p1"/>
          <p:cNvSpPr/>
          <p:nvPr/>
        </p:nvSpPr>
        <p:spPr>
          <a:xfrm>
            <a:off x="7528425" y="1857980"/>
            <a:ext cx="552250" cy="38452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8" name="Google Shape;2838;p1"/>
          <p:cNvSpPr/>
          <p:nvPr/>
        </p:nvSpPr>
        <p:spPr>
          <a:xfrm rot="10800000">
            <a:off x="7794775" y="3212005"/>
            <a:ext cx="552250" cy="38452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39" name="Google Shape;2839;p1"/>
          <p:cNvGrpSpPr/>
          <p:nvPr/>
        </p:nvGrpSpPr>
        <p:grpSpPr>
          <a:xfrm rot="-2108534">
            <a:off x="7481265" y="3194920"/>
            <a:ext cx="318416" cy="963839"/>
            <a:chOff x="1505150" y="2929225"/>
            <a:chExt cx="433600" cy="1312500"/>
          </a:xfrm>
        </p:grpSpPr>
        <p:sp>
          <p:nvSpPr>
            <p:cNvPr id="2840" name="Google Shape;2840;p1"/>
            <p:cNvSpPr/>
            <p:nvPr/>
          </p:nvSpPr>
          <p:spPr>
            <a:xfrm>
              <a:off x="1505150" y="2929225"/>
              <a:ext cx="237500" cy="94650"/>
            </a:xfrm>
            <a:custGeom>
              <a:rect b="b" l="l" r="r" t="t"/>
              <a:pathLst>
                <a:path extrusionOk="0" h="3786" w="9500">
                  <a:moveTo>
                    <a:pt x="9073" y="1"/>
                  </a:moveTo>
                  <a:cubicBezTo>
                    <a:pt x="7770" y="327"/>
                    <a:pt x="6467" y="602"/>
                    <a:pt x="5189" y="953"/>
                  </a:cubicBezTo>
                  <a:cubicBezTo>
                    <a:pt x="5163" y="953"/>
                    <a:pt x="5113" y="1003"/>
                    <a:pt x="5088" y="1028"/>
                  </a:cubicBezTo>
                  <a:cubicBezTo>
                    <a:pt x="4361" y="1053"/>
                    <a:pt x="3635" y="1229"/>
                    <a:pt x="2933" y="1429"/>
                  </a:cubicBezTo>
                  <a:cubicBezTo>
                    <a:pt x="2557" y="1454"/>
                    <a:pt x="2181" y="1605"/>
                    <a:pt x="1830" y="1730"/>
                  </a:cubicBezTo>
                  <a:cubicBezTo>
                    <a:pt x="1354" y="1730"/>
                    <a:pt x="878" y="1905"/>
                    <a:pt x="427" y="2031"/>
                  </a:cubicBezTo>
                  <a:cubicBezTo>
                    <a:pt x="51" y="2106"/>
                    <a:pt x="1" y="2758"/>
                    <a:pt x="251" y="3008"/>
                  </a:cubicBezTo>
                  <a:cubicBezTo>
                    <a:pt x="383" y="3126"/>
                    <a:pt x="533" y="3174"/>
                    <a:pt x="689" y="3174"/>
                  </a:cubicBezTo>
                  <a:cubicBezTo>
                    <a:pt x="800" y="3174"/>
                    <a:pt x="914" y="3150"/>
                    <a:pt x="1028" y="3108"/>
                  </a:cubicBezTo>
                  <a:lnTo>
                    <a:pt x="1028" y="3108"/>
                  </a:lnTo>
                  <a:cubicBezTo>
                    <a:pt x="1003" y="3785"/>
                    <a:pt x="1880" y="3610"/>
                    <a:pt x="2331" y="3735"/>
                  </a:cubicBezTo>
                  <a:lnTo>
                    <a:pt x="2833" y="3710"/>
                  </a:lnTo>
                  <a:cubicBezTo>
                    <a:pt x="3008" y="3710"/>
                    <a:pt x="3359" y="3735"/>
                    <a:pt x="3534" y="3735"/>
                  </a:cubicBezTo>
                  <a:cubicBezTo>
                    <a:pt x="3660" y="3735"/>
                    <a:pt x="3785" y="3710"/>
                    <a:pt x="3910" y="3710"/>
                  </a:cubicBezTo>
                  <a:cubicBezTo>
                    <a:pt x="4036" y="3685"/>
                    <a:pt x="4161" y="3685"/>
                    <a:pt x="4286" y="3660"/>
                  </a:cubicBezTo>
                  <a:lnTo>
                    <a:pt x="4387" y="3660"/>
                  </a:lnTo>
                  <a:cubicBezTo>
                    <a:pt x="4687" y="3610"/>
                    <a:pt x="5013" y="3560"/>
                    <a:pt x="5339" y="3535"/>
                  </a:cubicBezTo>
                  <a:cubicBezTo>
                    <a:pt x="5514" y="3459"/>
                    <a:pt x="5690" y="3409"/>
                    <a:pt x="5890" y="3334"/>
                  </a:cubicBezTo>
                  <a:cubicBezTo>
                    <a:pt x="6392" y="3209"/>
                    <a:pt x="6868" y="3033"/>
                    <a:pt x="7344" y="2883"/>
                  </a:cubicBezTo>
                  <a:cubicBezTo>
                    <a:pt x="8196" y="2432"/>
                    <a:pt x="9274" y="1981"/>
                    <a:pt x="9499" y="928"/>
                  </a:cubicBezTo>
                  <a:cubicBezTo>
                    <a:pt x="9449" y="627"/>
                    <a:pt x="9499" y="1"/>
                    <a:pt x="90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p1"/>
            <p:cNvSpPr/>
            <p:nvPr/>
          </p:nvSpPr>
          <p:spPr>
            <a:xfrm>
              <a:off x="1576575" y="3229350"/>
              <a:ext cx="253800" cy="812075"/>
            </a:xfrm>
            <a:custGeom>
              <a:rect b="b" l="l" r="r" t="t"/>
              <a:pathLst>
                <a:path extrusionOk="0" h="32483" w="10152">
                  <a:moveTo>
                    <a:pt x="1404" y="1"/>
                  </a:moveTo>
                  <a:cubicBezTo>
                    <a:pt x="1329" y="26"/>
                    <a:pt x="1179" y="51"/>
                    <a:pt x="1129" y="51"/>
                  </a:cubicBezTo>
                  <a:cubicBezTo>
                    <a:pt x="878" y="126"/>
                    <a:pt x="652" y="176"/>
                    <a:pt x="427" y="276"/>
                  </a:cubicBezTo>
                  <a:cubicBezTo>
                    <a:pt x="276" y="352"/>
                    <a:pt x="126" y="452"/>
                    <a:pt x="1" y="552"/>
                  </a:cubicBezTo>
                  <a:cubicBezTo>
                    <a:pt x="1" y="1104"/>
                    <a:pt x="251" y="1630"/>
                    <a:pt x="402" y="2156"/>
                  </a:cubicBezTo>
                  <a:cubicBezTo>
                    <a:pt x="527" y="2206"/>
                    <a:pt x="652" y="2231"/>
                    <a:pt x="778" y="2281"/>
                  </a:cubicBezTo>
                  <a:cubicBezTo>
                    <a:pt x="753" y="2457"/>
                    <a:pt x="652" y="2582"/>
                    <a:pt x="577" y="2733"/>
                  </a:cubicBezTo>
                  <a:cubicBezTo>
                    <a:pt x="1204" y="5214"/>
                    <a:pt x="1855" y="7670"/>
                    <a:pt x="2607" y="10101"/>
                  </a:cubicBezTo>
                  <a:cubicBezTo>
                    <a:pt x="2582" y="10302"/>
                    <a:pt x="2682" y="10477"/>
                    <a:pt x="2733" y="10652"/>
                  </a:cubicBezTo>
                  <a:cubicBezTo>
                    <a:pt x="3384" y="12858"/>
                    <a:pt x="3986" y="15089"/>
                    <a:pt x="4612" y="17319"/>
                  </a:cubicBezTo>
                  <a:cubicBezTo>
                    <a:pt x="4738" y="17845"/>
                    <a:pt x="4963" y="18372"/>
                    <a:pt x="5013" y="18923"/>
                  </a:cubicBezTo>
                  <a:lnTo>
                    <a:pt x="5088" y="18898"/>
                  </a:lnTo>
                  <a:cubicBezTo>
                    <a:pt x="5239" y="19725"/>
                    <a:pt x="5565" y="20552"/>
                    <a:pt x="5765" y="21379"/>
                  </a:cubicBezTo>
                  <a:cubicBezTo>
                    <a:pt x="6417" y="23735"/>
                    <a:pt x="7093" y="26041"/>
                    <a:pt x="7770" y="28372"/>
                  </a:cubicBezTo>
                  <a:cubicBezTo>
                    <a:pt x="8221" y="29750"/>
                    <a:pt x="8497" y="31154"/>
                    <a:pt x="9048" y="32482"/>
                  </a:cubicBezTo>
                  <a:cubicBezTo>
                    <a:pt x="9274" y="32432"/>
                    <a:pt x="9474" y="32382"/>
                    <a:pt x="9700" y="32332"/>
                  </a:cubicBezTo>
                  <a:cubicBezTo>
                    <a:pt x="9850" y="32282"/>
                    <a:pt x="10001" y="32232"/>
                    <a:pt x="10151" y="32181"/>
                  </a:cubicBezTo>
                  <a:cubicBezTo>
                    <a:pt x="10151" y="32131"/>
                    <a:pt x="10101" y="32006"/>
                    <a:pt x="10076" y="31956"/>
                  </a:cubicBezTo>
                  <a:cubicBezTo>
                    <a:pt x="10017" y="32014"/>
                    <a:pt x="9926" y="32057"/>
                    <a:pt x="9850" y="32057"/>
                  </a:cubicBezTo>
                  <a:cubicBezTo>
                    <a:pt x="9764" y="32057"/>
                    <a:pt x="9698" y="32002"/>
                    <a:pt x="9725" y="31856"/>
                  </a:cubicBezTo>
                  <a:cubicBezTo>
                    <a:pt x="8572" y="27419"/>
                    <a:pt x="7394" y="22958"/>
                    <a:pt x="6216" y="18522"/>
                  </a:cubicBezTo>
                  <a:cubicBezTo>
                    <a:pt x="6166" y="18322"/>
                    <a:pt x="6091" y="18096"/>
                    <a:pt x="6016" y="17896"/>
                  </a:cubicBezTo>
                  <a:cubicBezTo>
                    <a:pt x="5439" y="15239"/>
                    <a:pt x="4612" y="12632"/>
                    <a:pt x="3986" y="10001"/>
                  </a:cubicBezTo>
                  <a:cubicBezTo>
                    <a:pt x="3560" y="8698"/>
                    <a:pt x="3384" y="7319"/>
                    <a:pt x="2883" y="6041"/>
                  </a:cubicBezTo>
                  <a:cubicBezTo>
                    <a:pt x="2908" y="6016"/>
                    <a:pt x="2908" y="5916"/>
                    <a:pt x="2908" y="5891"/>
                  </a:cubicBezTo>
                  <a:cubicBezTo>
                    <a:pt x="2507" y="4211"/>
                    <a:pt x="2031" y="2557"/>
                    <a:pt x="1655" y="878"/>
                  </a:cubicBezTo>
                  <a:cubicBezTo>
                    <a:pt x="1580" y="602"/>
                    <a:pt x="1530" y="276"/>
                    <a:pt x="14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p1"/>
            <p:cNvSpPr/>
            <p:nvPr/>
          </p:nvSpPr>
          <p:spPr>
            <a:xfrm>
              <a:off x="1795875" y="4013825"/>
              <a:ext cx="136625" cy="199550"/>
            </a:xfrm>
            <a:custGeom>
              <a:rect b="b" l="l" r="r" t="t"/>
              <a:pathLst>
                <a:path extrusionOk="0" h="7982" w="5465">
                  <a:moveTo>
                    <a:pt x="5464" y="0"/>
                  </a:moveTo>
                  <a:cubicBezTo>
                    <a:pt x="5239" y="25"/>
                    <a:pt x="5013" y="76"/>
                    <a:pt x="4763" y="101"/>
                  </a:cubicBezTo>
                  <a:cubicBezTo>
                    <a:pt x="4637" y="201"/>
                    <a:pt x="4587" y="376"/>
                    <a:pt x="4487" y="527"/>
                  </a:cubicBezTo>
                  <a:cubicBezTo>
                    <a:pt x="4412" y="401"/>
                    <a:pt x="4362" y="276"/>
                    <a:pt x="4286" y="151"/>
                  </a:cubicBezTo>
                  <a:cubicBezTo>
                    <a:pt x="3885" y="276"/>
                    <a:pt x="3484" y="376"/>
                    <a:pt x="3083" y="426"/>
                  </a:cubicBezTo>
                  <a:cubicBezTo>
                    <a:pt x="2908" y="477"/>
                    <a:pt x="2733" y="552"/>
                    <a:pt x="2557" y="602"/>
                  </a:cubicBezTo>
                  <a:lnTo>
                    <a:pt x="2457" y="577"/>
                  </a:lnTo>
                  <a:cubicBezTo>
                    <a:pt x="2106" y="652"/>
                    <a:pt x="1755" y="727"/>
                    <a:pt x="1379" y="802"/>
                  </a:cubicBezTo>
                  <a:cubicBezTo>
                    <a:pt x="1229" y="853"/>
                    <a:pt x="1078" y="903"/>
                    <a:pt x="928" y="953"/>
                  </a:cubicBezTo>
                  <a:cubicBezTo>
                    <a:pt x="702" y="1003"/>
                    <a:pt x="502" y="1053"/>
                    <a:pt x="276" y="1103"/>
                  </a:cubicBezTo>
                  <a:cubicBezTo>
                    <a:pt x="1" y="1579"/>
                    <a:pt x="377" y="2081"/>
                    <a:pt x="502" y="2557"/>
                  </a:cubicBezTo>
                  <a:cubicBezTo>
                    <a:pt x="1078" y="4261"/>
                    <a:pt x="1655" y="5965"/>
                    <a:pt x="2306" y="7645"/>
                  </a:cubicBezTo>
                  <a:cubicBezTo>
                    <a:pt x="2396" y="7712"/>
                    <a:pt x="2305" y="7982"/>
                    <a:pt x="2394" y="7982"/>
                  </a:cubicBezTo>
                  <a:cubicBezTo>
                    <a:pt x="2404" y="7982"/>
                    <a:pt x="2416" y="7978"/>
                    <a:pt x="2432" y="7970"/>
                  </a:cubicBezTo>
                  <a:cubicBezTo>
                    <a:pt x="2659" y="7838"/>
                    <a:pt x="2943" y="7734"/>
                    <a:pt x="3219" y="7734"/>
                  </a:cubicBezTo>
                  <a:cubicBezTo>
                    <a:pt x="3309" y="7734"/>
                    <a:pt x="3398" y="7745"/>
                    <a:pt x="3484" y="7770"/>
                  </a:cubicBezTo>
                  <a:lnTo>
                    <a:pt x="3560" y="7795"/>
                  </a:lnTo>
                  <a:cubicBezTo>
                    <a:pt x="3610" y="7043"/>
                    <a:pt x="3936" y="6341"/>
                    <a:pt x="4036" y="5614"/>
                  </a:cubicBezTo>
                  <a:cubicBezTo>
                    <a:pt x="4186" y="5113"/>
                    <a:pt x="4362" y="4612"/>
                    <a:pt x="4462" y="4086"/>
                  </a:cubicBezTo>
                  <a:cubicBezTo>
                    <a:pt x="4512" y="3835"/>
                    <a:pt x="4637" y="3584"/>
                    <a:pt x="4637" y="3309"/>
                  </a:cubicBezTo>
                  <a:cubicBezTo>
                    <a:pt x="4712" y="3133"/>
                    <a:pt x="4788" y="2983"/>
                    <a:pt x="4763" y="2782"/>
                  </a:cubicBezTo>
                  <a:lnTo>
                    <a:pt x="4863" y="2782"/>
                  </a:lnTo>
                  <a:cubicBezTo>
                    <a:pt x="4913" y="2331"/>
                    <a:pt x="5088" y="1855"/>
                    <a:pt x="5139" y="1404"/>
                  </a:cubicBezTo>
                  <a:cubicBezTo>
                    <a:pt x="5314" y="953"/>
                    <a:pt x="5364" y="452"/>
                    <a:pt x="5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3" name="Google Shape;2843;p1"/>
            <p:cNvSpPr/>
            <p:nvPr/>
          </p:nvSpPr>
          <p:spPr>
            <a:xfrm>
              <a:off x="1511425" y="2951775"/>
              <a:ext cx="267550" cy="248775"/>
            </a:xfrm>
            <a:custGeom>
              <a:rect b="b" l="l" r="r" t="t"/>
              <a:pathLst>
                <a:path extrusionOk="0" h="9951" w="10702">
                  <a:moveTo>
                    <a:pt x="9324" y="1"/>
                  </a:moveTo>
                  <a:lnTo>
                    <a:pt x="9248" y="26"/>
                  </a:lnTo>
                  <a:cubicBezTo>
                    <a:pt x="9023" y="1079"/>
                    <a:pt x="7945" y="1530"/>
                    <a:pt x="7093" y="1981"/>
                  </a:cubicBezTo>
                  <a:cubicBezTo>
                    <a:pt x="6617" y="2131"/>
                    <a:pt x="6141" y="2307"/>
                    <a:pt x="5639" y="2432"/>
                  </a:cubicBezTo>
                  <a:cubicBezTo>
                    <a:pt x="5439" y="2507"/>
                    <a:pt x="5263" y="2557"/>
                    <a:pt x="5088" y="2633"/>
                  </a:cubicBezTo>
                  <a:cubicBezTo>
                    <a:pt x="4762" y="2658"/>
                    <a:pt x="4436" y="2708"/>
                    <a:pt x="4136" y="2758"/>
                  </a:cubicBezTo>
                  <a:lnTo>
                    <a:pt x="4035" y="2758"/>
                  </a:lnTo>
                  <a:cubicBezTo>
                    <a:pt x="3910" y="2783"/>
                    <a:pt x="3785" y="2783"/>
                    <a:pt x="3659" y="2808"/>
                  </a:cubicBezTo>
                  <a:cubicBezTo>
                    <a:pt x="3534" y="2808"/>
                    <a:pt x="3409" y="2833"/>
                    <a:pt x="3283" y="2833"/>
                  </a:cubicBezTo>
                  <a:cubicBezTo>
                    <a:pt x="3108" y="2833"/>
                    <a:pt x="2757" y="2808"/>
                    <a:pt x="2582" y="2808"/>
                  </a:cubicBezTo>
                  <a:lnTo>
                    <a:pt x="2080" y="2833"/>
                  </a:lnTo>
                  <a:cubicBezTo>
                    <a:pt x="1629" y="2708"/>
                    <a:pt x="752" y="2883"/>
                    <a:pt x="777" y="2206"/>
                  </a:cubicBezTo>
                  <a:lnTo>
                    <a:pt x="777" y="2206"/>
                  </a:lnTo>
                  <a:cubicBezTo>
                    <a:pt x="663" y="2248"/>
                    <a:pt x="549" y="2272"/>
                    <a:pt x="438" y="2272"/>
                  </a:cubicBezTo>
                  <a:cubicBezTo>
                    <a:pt x="282" y="2272"/>
                    <a:pt x="132" y="2224"/>
                    <a:pt x="0" y="2106"/>
                  </a:cubicBezTo>
                  <a:lnTo>
                    <a:pt x="0" y="2106"/>
                  </a:lnTo>
                  <a:cubicBezTo>
                    <a:pt x="0" y="2257"/>
                    <a:pt x="50" y="2382"/>
                    <a:pt x="100" y="2507"/>
                  </a:cubicBezTo>
                  <a:cubicBezTo>
                    <a:pt x="276" y="3409"/>
                    <a:pt x="577" y="4262"/>
                    <a:pt x="827" y="5139"/>
                  </a:cubicBezTo>
                  <a:cubicBezTo>
                    <a:pt x="877" y="5615"/>
                    <a:pt x="1053" y="6066"/>
                    <a:pt x="1103" y="6517"/>
                  </a:cubicBezTo>
                  <a:lnTo>
                    <a:pt x="1203" y="6542"/>
                  </a:lnTo>
                  <a:cubicBezTo>
                    <a:pt x="1153" y="6718"/>
                    <a:pt x="1178" y="6818"/>
                    <a:pt x="1303" y="6868"/>
                  </a:cubicBezTo>
                  <a:cubicBezTo>
                    <a:pt x="1228" y="7269"/>
                    <a:pt x="1604" y="7620"/>
                    <a:pt x="1504" y="8046"/>
                  </a:cubicBezTo>
                  <a:lnTo>
                    <a:pt x="1579" y="8021"/>
                  </a:lnTo>
                  <a:cubicBezTo>
                    <a:pt x="1755" y="8673"/>
                    <a:pt x="1880" y="9324"/>
                    <a:pt x="2105" y="9951"/>
                  </a:cubicBezTo>
                  <a:cubicBezTo>
                    <a:pt x="2306" y="9926"/>
                    <a:pt x="2506" y="9876"/>
                    <a:pt x="2707" y="9826"/>
                  </a:cubicBezTo>
                  <a:cubicBezTo>
                    <a:pt x="3033" y="9750"/>
                    <a:pt x="3359" y="9650"/>
                    <a:pt x="3684" y="9550"/>
                  </a:cubicBezTo>
                  <a:cubicBezTo>
                    <a:pt x="3860" y="9500"/>
                    <a:pt x="4035" y="9450"/>
                    <a:pt x="4211" y="9450"/>
                  </a:cubicBezTo>
                  <a:cubicBezTo>
                    <a:pt x="4411" y="9450"/>
                    <a:pt x="4612" y="9450"/>
                    <a:pt x="4687" y="9224"/>
                  </a:cubicBezTo>
                  <a:cubicBezTo>
                    <a:pt x="4963" y="9224"/>
                    <a:pt x="5238" y="9149"/>
                    <a:pt x="5514" y="9049"/>
                  </a:cubicBezTo>
                  <a:cubicBezTo>
                    <a:pt x="6241" y="8873"/>
                    <a:pt x="7018" y="8723"/>
                    <a:pt x="7745" y="8447"/>
                  </a:cubicBezTo>
                  <a:cubicBezTo>
                    <a:pt x="8547" y="8322"/>
                    <a:pt x="9349" y="8046"/>
                    <a:pt x="10151" y="7821"/>
                  </a:cubicBezTo>
                  <a:cubicBezTo>
                    <a:pt x="10326" y="7795"/>
                    <a:pt x="10527" y="7745"/>
                    <a:pt x="10702" y="7720"/>
                  </a:cubicBezTo>
                  <a:cubicBezTo>
                    <a:pt x="10652" y="6743"/>
                    <a:pt x="10326" y="5790"/>
                    <a:pt x="10201" y="4813"/>
                  </a:cubicBezTo>
                  <a:cubicBezTo>
                    <a:pt x="10000" y="3785"/>
                    <a:pt x="9825" y="2733"/>
                    <a:pt x="9599" y="1705"/>
                  </a:cubicBezTo>
                  <a:cubicBezTo>
                    <a:pt x="9549" y="1129"/>
                    <a:pt x="9324" y="577"/>
                    <a:pt x="93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4" name="Google Shape;2844;p1"/>
            <p:cNvSpPr/>
            <p:nvPr/>
          </p:nvSpPr>
          <p:spPr>
            <a:xfrm>
              <a:off x="1583475" y="3170225"/>
              <a:ext cx="207725" cy="60400"/>
            </a:xfrm>
            <a:custGeom>
              <a:rect b="b" l="l" r="r" t="t"/>
              <a:pathLst>
                <a:path extrusionOk="0" h="2416" w="8309">
                  <a:moveTo>
                    <a:pt x="8118" y="0"/>
                  </a:moveTo>
                  <a:cubicBezTo>
                    <a:pt x="8104" y="0"/>
                    <a:pt x="8089" y="3"/>
                    <a:pt x="8071" y="10"/>
                  </a:cubicBezTo>
                  <a:cubicBezTo>
                    <a:pt x="8046" y="60"/>
                    <a:pt x="8020" y="135"/>
                    <a:pt x="8020" y="185"/>
                  </a:cubicBezTo>
                  <a:cubicBezTo>
                    <a:pt x="7294" y="336"/>
                    <a:pt x="6542" y="361"/>
                    <a:pt x="5815" y="561"/>
                  </a:cubicBezTo>
                  <a:cubicBezTo>
                    <a:pt x="5264" y="662"/>
                    <a:pt x="4687" y="737"/>
                    <a:pt x="4111" y="862"/>
                  </a:cubicBezTo>
                  <a:cubicBezTo>
                    <a:pt x="3284" y="1012"/>
                    <a:pt x="2457" y="1188"/>
                    <a:pt x="1655" y="1338"/>
                  </a:cubicBezTo>
                  <a:cubicBezTo>
                    <a:pt x="1103" y="1489"/>
                    <a:pt x="527" y="1589"/>
                    <a:pt x="0" y="1764"/>
                  </a:cubicBezTo>
                  <a:cubicBezTo>
                    <a:pt x="16" y="1763"/>
                    <a:pt x="32" y="1763"/>
                    <a:pt x="47" y="1763"/>
                  </a:cubicBezTo>
                  <a:cubicBezTo>
                    <a:pt x="425" y="1763"/>
                    <a:pt x="708" y="2055"/>
                    <a:pt x="853" y="2416"/>
                  </a:cubicBezTo>
                  <a:cubicBezTo>
                    <a:pt x="903" y="2416"/>
                    <a:pt x="1053" y="2391"/>
                    <a:pt x="1128" y="2366"/>
                  </a:cubicBezTo>
                  <a:cubicBezTo>
                    <a:pt x="1228" y="2341"/>
                    <a:pt x="1304" y="2316"/>
                    <a:pt x="1404" y="2316"/>
                  </a:cubicBezTo>
                  <a:cubicBezTo>
                    <a:pt x="1730" y="2240"/>
                    <a:pt x="2081" y="2140"/>
                    <a:pt x="2406" y="2065"/>
                  </a:cubicBezTo>
                  <a:cubicBezTo>
                    <a:pt x="2807" y="1940"/>
                    <a:pt x="3233" y="1865"/>
                    <a:pt x="3634" y="1814"/>
                  </a:cubicBezTo>
                  <a:cubicBezTo>
                    <a:pt x="4010" y="1689"/>
                    <a:pt x="4386" y="1589"/>
                    <a:pt x="4762" y="1514"/>
                  </a:cubicBezTo>
                  <a:cubicBezTo>
                    <a:pt x="4963" y="1489"/>
                    <a:pt x="5138" y="1438"/>
                    <a:pt x="5339" y="1413"/>
                  </a:cubicBezTo>
                  <a:cubicBezTo>
                    <a:pt x="5665" y="1313"/>
                    <a:pt x="6015" y="1263"/>
                    <a:pt x="6341" y="1138"/>
                  </a:cubicBezTo>
                  <a:cubicBezTo>
                    <a:pt x="6467" y="1113"/>
                    <a:pt x="6592" y="1088"/>
                    <a:pt x="6717" y="1063"/>
                  </a:cubicBezTo>
                  <a:cubicBezTo>
                    <a:pt x="6893" y="1012"/>
                    <a:pt x="7043" y="962"/>
                    <a:pt x="7218" y="962"/>
                  </a:cubicBezTo>
                  <a:cubicBezTo>
                    <a:pt x="7544" y="887"/>
                    <a:pt x="7870" y="812"/>
                    <a:pt x="8221" y="812"/>
                  </a:cubicBezTo>
                  <a:cubicBezTo>
                    <a:pt x="8057" y="625"/>
                    <a:pt x="8309" y="0"/>
                    <a:pt x="8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5" name="Google Shape;2845;p1"/>
            <p:cNvSpPr/>
            <p:nvPr/>
          </p:nvSpPr>
          <p:spPr>
            <a:xfrm>
              <a:off x="1564050" y="3144775"/>
              <a:ext cx="221200" cy="75200"/>
            </a:xfrm>
            <a:custGeom>
              <a:rect b="b" l="l" r="r" t="t"/>
              <a:pathLst>
                <a:path extrusionOk="0" h="3008" w="8848">
                  <a:moveTo>
                    <a:pt x="8597" y="0"/>
                  </a:moveTo>
                  <a:cubicBezTo>
                    <a:pt x="8422" y="25"/>
                    <a:pt x="8221" y="75"/>
                    <a:pt x="8046" y="101"/>
                  </a:cubicBezTo>
                  <a:cubicBezTo>
                    <a:pt x="7244" y="326"/>
                    <a:pt x="6442" y="602"/>
                    <a:pt x="5640" y="727"/>
                  </a:cubicBezTo>
                  <a:cubicBezTo>
                    <a:pt x="4913" y="1003"/>
                    <a:pt x="4136" y="1153"/>
                    <a:pt x="3409" y="1329"/>
                  </a:cubicBezTo>
                  <a:cubicBezTo>
                    <a:pt x="3133" y="1429"/>
                    <a:pt x="2858" y="1504"/>
                    <a:pt x="2582" y="1504"/>
                  </a:cubicBezTo>
                  <a:cubicBezTo>
                    <a:pt x="2507" y="1730"/>
                    <a:pt x="2306" y="1730"/>
                    <a:pt x="2106" y="1730"/>
                  </a:cubicBezTo>
                  <a:cubicBezTo>
                    <a:pt x="1930" y="1730"/>
                    <a:pt x="1755" y="1780"/>
                    <a:pt x="1579" y="1830"/>
                  </a:cubicBezTo>
                  <a:cubicBezTo>
                    <a:pt x="1254" y="1930"/>
                    <a:pt x="928" y="2030"/>
                    <a:pt x="602" y="2106"/>
                  </a:cubicBezTo>
                  <a:cubicBezTo>
                    <a:pt x="401" y="2156"/>
                    <a:pt x="201" y="2206"/>
                    <a:pt x="0" y="2231"/>
                  </a:cubicBezTo>
                  <a:cubicBezTo>
                    <a:pt x="51" y="2507"/>
                    <a:pt x="126" y="2757"/>
                    <a:pt x="201" y="3008"/>
                  </a:cubicBezTo>
                  <a:cubicBezTo>
                    <a:pt x="401" y="2933"/>
                    <a:pt x="577" y="2832"/>
                    <a:pt x="777" y="2782"/>
                  </a:cubicBezTo>
                  <a:cubicBezTo>
                    <a:pt x="1304" y="2607"/>
                    <a:pt x="1880" y="2507"/>
                    <a:pt x="2432" y="2356"/>
                  </a:cubicBezTo>
                  <a:cubicBezTo>
                    <a:pt x="3234" y="2206"/>
                    <a:pt x="4061" y="2030"/>
                    <a:pt x="4888" y="1880"/>
                  </a:cubicBezTo>
                  <a:cubicBezTo>
                    <a:pt x="5464" y="1755"/>
                    <a:pt x="6041" y="1680"/>
                    <a:pt x="6592" y="1579"/>
                  </a:cubicBezTo>
                  <a:cubicBezTo>
                    <a:pt x="7319" y="1379"/>
                    <a:pt x="8071" y="1354"/>
                    <a:pt x="8797" y="1203"/>
                  </a:cubicBezTo>
                  <a:cubicBezTo>
                    <a:pt x="8797" y="1153"/>
                    <a:pt x="8823" y="1078"/>
                    <a:pt x="8848" y="1028"/>
                  </a:cubicBezTo>
                  <a:cubicBezTo>
                    <a:pt x="8797" y="702"/>
                    <a:pt x="8797" y="301"/>
                    <a:pt x="85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6" name="Google Shape;2846;p1"/>
            <p:cNvSpPr/>
            <p:nvPr/>
          </p:nvSpPr>
          <p:spPr>
            <a:xfrm>
              <a:off x="1763925" y="3190500"/>
              <a:ext cx="174825" cy="825850"/>
            </a:xfrm>
            <a:custGeom>
              <a:rect b="b" l="l" r="r" t="t"/>
              <a:pathLst>
                <a:path extrusionOk="0" h="33034" w="6993">
                  <a:moveTo>
                    <a:pt x="1003" y="1"/>
                  </a:moveTo>
                  <a:cubicBezTo>
                    <a:pt x="652" y="1"/>
                    <a:pt x="326" y="76"/>
                    <a:pt x="0" y="151"/>
                  </a:cubicBezTo>
                  <a:cubicBezTo>
                    <a:pt x="376" y="4537"/>
                    <a:pt x="1379" y="8823"/>
                    <a:pt x="2281" y="13109"/>
                  </a:cubicBezTo>
                  <a:cubicBezTo>
                    <a:pt x="3083" y="16693"/>
                    <a:pt x="3610" y="20327"/>
                    <a:pt x="4286" y="23936"/>
                  </a:cubicBezTo>
                  <a:cubicBezTo>
                    <a:pt x="4687" y="25816"/>
                    <a:pt x="4963" y="27720"/>
                    <a:pt x="5214" y="29600"/>
                  </a:cubicBezTo>
                  <a:cubicBezTo>
                    <a:pt x="5389" y="30753"/>
                    <a:pt x="5715" y="31856"/>
                    <a:pt x="5865" y="32984"/>
                  </a:cubicBezTo>
                  <a:cubicBezTo>
                    <a:pt x="5915" y="33009"/>
                    <a:pt x="6016" y="33034"/>
                    <a:pt x="6041" y="33034"/>
                  </a:cubicBezTo>
                  <a:cubicBezTo>
                    <a:pt x="6291" y="33009"/>
                    <a:pt x="6517" y="32958"/>
                    <a:pt x="6742" y="32933"/>
                  </a:cubicBezTo>
                  <a:cubicBezTo>
                    <a:pt x="6993" y="32608"/>
                    <a:pt x="6692" y="32156"/>
                    <a:pt x="6692" y="31856"/>
                  </a:cubicBezTo>
                  <a:cubicBezTo>
                    <a:pt x="4938" y="21204"/>
                    <a:pt x="2933" y="10602"/>
                    <a:pt x="10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7" name="Google Shape;2847;p1"/>
            <p:cNvSpPr/>
            <p:nvPr/>
          </p:nvSpPr>
          <p:spPr>
            <a:xfrm>
              <a:off x="1751400" y="3194275"/>
              <a:ext cx="163550" cy="832725"/>
            </a:xfrm>
            <a:custGeom>
              <a:rect b="b" l="l" r="r" t="t"/>
              <a:pathLst>
                <a:path extrusionOk="0" h="33309" w="6542">
                  <a:moveTo>
                    <a:pt x="501" y="0"/>
                  </a:moveTo>
                  <a:cubicBezTo>
                    <a:pt x="326" y="0"/>
                    <a:pt x="176" y="50"/>
                    <a:pt x="0" y="101"/>
                  </a:cubicBezTo>
                  <a:cubicBezTo>
                    <a:pt x="276" y="126"/>
                    <a:pt x="276" y="451"/>
                    <a:pt x="326" y="652"/>
                  </a:cubicBezTo>
                  <a:cubicBezTo>
                    <a:pt x="652" y="4837"/>
                    <a:pt x="1654" y="8948"/>
                    <a:pt x="2481" y="13058"/>
                  </a:cubicBezTo>
                  <a:cubicBezTo>
                    <a:pt x="3058" y="15690"/>
                    <a:pt x="3534" y="18321"/>
                    <a:pt x="3985" y="20978"/>
                  </a:cubicBezTo>
                  <a:cubicBezTo>
                    <a:pt x="4512" y="23710"/>
                    <a:pt x="5063" y="26442"/>
                    <a:pt x="5389" y="29198"/>
                  </a:cubicBezTo>
                  <a:cubicBezTo>
                    <a:pt x="5539" y="30477"/>
                    <a:pt x="5965" y="31680"/>
                    <a:pt x="6065" y="32933"/>
                  </a:cubicBezTo>
                  <a:cubicBezTo>
                    <a:pt x="6141" y="33058"/>
                    <a:pt x="6191" y="33183"/>
                    <a:pt x="6266" y="33309"/>
                  </a:cubicBezTo>
                  <a:cubicBezTo>
                    <a:pt x="6366" y="33158"/>
                    <a:pt x="6416" y="32983"/>
                    <a:pt x="6542" y="32883"/>
                  </a:cubicBezTo>
                  <a:cubicBezTo>
                    <a:pt x="6517" y="32883"/>
                    <a:pt x="6416" y="32858"/>
                    <a:pt x="6366" y="32833"/>
                  </a:cubicBezTo>
                  <a:cubicBezTo>
                    <a:pt x="6216" y="31705"/>
                    <a:pt x="5890" y="30602"/>
                    <a:pt x="5715" y="29449"/>
                  </a:cubicBezTo>
                  <a:cubicBezTo>
                    <a:pt x="5464" y="27569"/>
                    <a:pt x="5188" y="25665"/>
                    <a:pt x="4787" y="23785"/>
                  </a:cubicBezTo>
                  <a:cubicBezTo>
                    <a:pt x="4111" y="20176"/>
                    <a:pt x="3584" y="16542"/>
                    <a:pt x="2782" y="12958"/>
                  </a:cubicBezTo>
                  <a:cubicBezTo>
                    <a:pt x="1880" y="8672"/>
                    <a:pt x="877" y="4386"/>
                    <a:pt x="5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8" name="Google Shape;2848;p1"/>
            <p:cNvSpPr/>
            <p:nvPr/>
          </p:nvSpPr>
          <p:spPr>
            <a:xfrm>
              <a:off x="1696325" y="3212375"/>
              <a:ext cx="176650" cy="816500"/>
            </a:xfrm>
            <a:custGeom>
              <a:rect b="b" l="l" r="r" t="t"/>
              <a:pathLst>
                <a:path extrusionOk="0" h="32660" w="7066">
                  <a:moveTo>
                    <a:pt x="162" y="1"/>
                  </a:moveTo>
                  <a:cubicBezTo>
                    <a:pt x="1" y="1"/>
                    <a:pt x="24" y="163"/>
                    <a:pt x="48" y="304"/>
                  </a:cubicBezTo>
                  <a:cubicBezTo>
                    <a:pt x="2128" y="11031"/>
                    <a:pt x="4384" y="21733"/>
                    <a:pt x="6489" y="32459"/>
                  </a:cubicBezTo>
                  <a:cubicBezTo>
                    <a:pt x="6489" y="32510"/>
                    <a:pt x="6464" y="32610"/>
                    <a:pt x="6439" y="32635"/>
                  </a:cubicBezTo>
                  <a:lnTo>
                    <a:pt x="6539" y="32660"/>
                  </a:lnTo>
                  <a:cubicBezTo>
                    <a:pt x="6715" y="32610"/>
                    <a:pt x="6890" y="32535"/>
                    <a:pt x="7065" y="32484"/>
                  </a:cubicBezTo>
                  <a:lnTo>
                    <a:pt x="7065" y="32484"/>
                  </a:lnTo>
                  <a:cubicBezTo>
                    <a:pt x="7050" y="32486"/>
                    <a:pt x="7035" y="32486"/>
                    <a:pt x="7021" y="32486"/>
                  </a:cubicBezTo>
                  <a:cubicBezTo>
                    <a:pt x="6760" y="32486"/>
                    <a:pt x="6713" y="32271"/>
                    <a:pt x="6689" y="32033"/>
                  </a:cubicBezTo>
                  <a:cubicBezTo>
                    <a:pt x="6314" y="30129"/>
                    <a:pt x="5938" y="28224"/>
                    <a:pt x="5562" y="26294"/>
                  </a:cubicBezTo>
                  <a:cubicBezTo>
                    <a:pt x="5511" y="26068"/>
                    <a:pt x="5461" y="25843"/>
                    <a:pt x="5411" y="25617"/>
                  </a:cubicBezTo>
                  <a:cubicBezTo>
                    <a:pt x="5085" y="24013"/>
                    <a:pt x="4760" y="22384"/>
                    <a:pt x="4459" y="20780"/>
                  </a:cubicBezTo>
                  <a:cubicBezTo>
                    <a:pt x="4434" y="20705"/>
                    <a:pt x="4434" y="20605"/>
                    <a:pt x="4409" y="20555"/>
                  </a:cubicBezTo>
                  <a:cubicBezTo>
                    <a:pt x="3105" y="14189"/>
                    <a:pt x="1877" y="7848"/>
                    <a:pt x="574" y="1482"/>
                  </a:cubicBezTo>
                  <a:cubicBezTo>
                    <a:pt x="449" y="981"/>
                    <a:pt x="399" y="479"/>
                    <a:pt x="198" y="3"/>
                  </a:cubicBezTo>
                  <a:cubicBezTo>
                    <a:pt x="185" y="1"/>
                    <a:pt x="173" y="1"/>
                    <a:pt x="1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9" name="Google Shape;2849;p1"/>
            <p:cNvSpPr/>
            <p:nvPr/>
          </p:nvSpPr>
          <p:spPr>
            <a:xfrm>
              <a:off x="1618550" y="3205550"/>
              <a:ext cx="240000" cy="828350"/>
            </a:xfrm>
            <a:custGeom>
              <a:rect b="b" l="l" r="r" t="t"/>
              <a:pathLst>
                <a:path extrusionOk="0" h="33134" w="9600">
                  <a:moveTo>
                    <a:pt x="3936" y="0"/>
                  </a:moveTo>
                  <a:cubicBezTo>
                    <a:pt x="3735" y="25"/>
                    <a:pt x="3560" y="76"/>
                    <a:pt x="3359" y="101"/>
                  </a:cubicBezTo>
                  <a:cubicBezTo>
                    <a:pt x="2983" y="176"/>
                    <a:pt x="2607" y="276"/>
                    <a:pt x="2231" y="401"/>
                  </a:cubicBezTo>
                  <a:cubicBezTo>
                    <a:pt x="1830" y="452"/>
                    <a:pt x="1404" y="527"/>
                    <a:pt x="1003" y="652"/>
                  </a:cubicBezTo>
                  <a:cubicBezTo>
                    <a:pt x="678" y="727"/>
                    <a:pt x="327" y="827"/>
                    <a:pt x="1" y="903"/>
                  </a:cubicBezTo>
                  <a:cubicBezTo>
                    <a:pt x="327" y="2131"/>
                    <a:pt x="678" y="3384"/>
                    <a:pt x="1003" y="4612"/>
                  </a:cubicBezTo>
                  <a:lnTo>
                    <a:pt x="1079" y="4913"/>
                  </a:lnTo>
                  <a:cubicBezTo>
                    <a:pt x="1254" y="5514"/>
                    <a:pt x="1404" y="6116"/>
                    <a:pt x="1580" y="6717"/>
                  </a:cubicBezTo>
                  <a:cubicBezTo>
                    <a:pt x="1605" y="6868"/>
                    <a:pt x="1655" y="7018"/>
                    <a:pt x="1705" y="7168"/>
                  </a:cubicBezTo>
                  <a:cubicBezTo>
                    <a:pt x="2758" y="11254"/>
                    <a:pt x="3861" y="15339"/>
                    <a:pt x="4863" y="19449"/>
                  </a:cubicBezTo>
                  <a:cubicBezTo>
                    <a:pt x="5314" y="20853"/>
                    <a:pt x="5565" y="22331"/>
                    <a:pt x="6016" y="23735"/>
                  </a:cubicBezTo>
                  <a:cubicBezTo>
                    <a:pt x="6793" y="26793"/>
                    <a:pt x="7595" y="29850"/>
                    <a:pt x="8397" y="32908"/>
                  </a:cubicBezTo>
                  <a:cubicBezTo>
                    <a:pt x="8422" y="32958"/>
                    <a:pt x="8472" y="33083"/>
                    <a:pt x="8472" y="33133"/>
                  </a:cubicBezTo>
                  <a:cubicBezTo>
                    <a:pt x="8848" y="33058"/>
                    <a:pt x="9199" y="32983"/>
                    <a:pt x="9550" y="32908"/>
                  </a:cubicBezTo>
                  <a:cubicBezTo>
                    <a:pt x="9575" y="32883"/>
                    <a:pt x="9600" y="32783"/>
                    <a:pt x="9600" y="32732"/>
                  </a:cubicBezTo>
                  <a:cubicBezTo>
                    <a:pt x="7495" y="22006"/>
                    <a:pt x="5239" y="11304"/>
                    <a:pt x="3159" y="577"/>
                  </a:cubicBezTo>
                  <a:cubicBezTo>
                    <a:pt x="3135" y="436"/>
                    <a:pt x="3112" y="274"/>
                    <a:pt x="3273" y="274"/>
                  </a:cubicBezTo>
                  <a:cubicBezTo>
                    <a:pt x="3284" y="274"/>
                    <a:pt x="3296" y="274"/>
                    <a:pt x="3309" y="276"/>
                  </a:cubicBezTo>
                  <a:cubicBezTo>
                    <a:pt x="3535" y="251"/>
                    <a:pt x="3735" y="226"/>
                    <a:pt x="3936" y="101"/>
                  </a:cubicBezTo>
                  <a:lnTo>
                    <a:pt x="39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p1"/>
            <p:cNvSpPr/>
            <p:nvPr/>
          </p:nvSpPr>
          <p:spPr>
            <a:xfrm>
              <a:off x="1611675" y="3228100"/>
              <a:ext cx="46375" cy="148525"/>
            </a:xfrm>
            <a:custGeom>
              <a:rect b="b" l="l" r="r" t="t"/>
              <a:pathLst>
                <a:path extrusionOk="0" h="5941" w="1855">
                  <a:moveTo>
                    <a:pt x="276" y="1"/>
                  </a:moveTo>
                  <a:cubicBezTo>
                    <a:pt x="176" y="1"/>
                    <a:pt x="100" y="26"/>
                    <a:pt x="0" y="51"/>
                  </a:cubicBezTo>
                  <a:cubicBezTo>
                    <a:pt x="126" y="326"/>
                    <a:pt x="176" y="652"/>
                    <a:pt x="251" y="928"/>
                  </a:cubicBezTo>
                  <a:cubicBezTo>
                    <a:pt x="627" y="2607"/>
                    <a:pt x="1103" y="4261"/>
                    <a:pt x="1504" y="5941"/>
                  </a:cubicBezTo>
                  <a:cubicBezTo>
                    <a:pt x="1629" y="5890"/>
                    <a:pt x="1730" y="5865"/>
                    <a:pt x="1855" y="5815"/>
                  </a:cubicBezTo>
                  <a:cubicBezTo>
                    <a:pt x="1679" y="5214"/>
                    <a:pt x="1529" y="4612"/>
                    <a:pt x="1354" y="4011"/>
                  </a:cubicBezTo>
                  <a:lnTo>
                    <a:pt x="1278" y="3710"/>
                  </a:lnTo>
                  <a:cubicBezTo>
                    <a:pt x="953" y="2482"/>
                    <a:pt x="602" y="1229"/>
                    <a:pt x="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p1"/>
            <p:cNvSpPr/>
            <p:nvPr/>
          </p:nvSpPr>
          <p:spPr>
            <a:xfrm>
              <a:off x="1569375" y="3235450"/>
              <a:ext cx="17875" cy="7725"/>
            </a:xfrm>
            <a:custGeom>
              <a:rect b="b" l="l" r="r" t="t"/>
              <a:pathLst>
                <a:path extrusionOk="0" h="309" w="715">
                  <a:moveTo>
                    <a:pt x="579" y="1"/>
                  </a:moveTo>
                  <a:cubicBezTo>
                    <a:pt x="338" y="1"/>
                    <a:pt x="0" y="205"/>
                    <a:pt x="289" y="308"/>
                  </a:cubicBezTo>
                  <a:cubicBezTo>
                    <a:pt x="414" y="208"/>
                    <a:pt x="564" y="108"/>
                    <a:pt x="715" y="32"/>
                  </a:cubicBezTo>
                  <a:cubicBezTo>
                    <a:pt x="679" y="10"/>
                    <a:pt x="631" y="1"/>
                    <a:pt x="579" y="1"/>
                  </a:cubicBezTo>
                  <a:close/>
                </a:path>
              </a:pathLst>
            </a:custGeom>
            <a:solidFill>
              <a:srgbClr val="779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p1"/>
            <p:cNvSpPr/>
            <p:nvPr/>
          </p:nvSpPr>
          <p:spPr>
            <a:xfrm>
              <a:off x="1586600" y="3283250"/>
              <a:ext cx="9425" cy="14425"/>
            </a:xfrm>
            <a:custGeom>
              <a:rect b="b" l="l" r="r" t="t"/>
              <a:pathLst>
                <a:path extrusionOk="0" h="577" w="377">
                  <a:moveTo>
                    <a:pt x="1" y="0"/>
                  </a:moveTo>
                  <a:lnTo>
                    <a:pt x="1" y="0"/>
                  </a:lnTo>
                  <a:cubicBezTo>
                    <a:pt x="76" y="151"/>
                    <a:pt x="26" y="577"/>
                    <a:pt x="176" y="577"/>
                  </a:cubicBezTo>
                  <a:cubicBezTo>
                    <a:pt x="251" y="426"/>
                    <a:pt x="352" y="301"/>
                    <a:pt x="377" y="125"/>
                  </a:cubicBezTo>
                  <a:cubicBezTo>
                    <a:pt x="251" y="75"/>
                    <a:pt x="126" y="50"/>
                    <a:pt x="1" y="0"/>
                  </a:cubicBezTo>
                  <a:close/>
                </a:path>
              </a:pathLst>
            </a:custGeom>
            <a:solidFill>
              <a:srgbClr val="6A84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p1"/>
            <p:cNvSpPr/>
            <p:nvPr/>
          </p:nvSpPr>
          <p:spPr>
            <a:xfrm>
              <a:off x="1648625" y="3373475"/>
              <a:ext cx="91525" cy="319825"/>
            </a:xfrm>
            <a:custGeom>
              <a:rect b="b" l="l" r="r" t="t"/>
              <a:pathLst>
                <a:path extrusionOk="0" h="12793" w="3661">
                  <a:moveTo>
                    <a:pt x="377" y="0"/>
                  </a:moveTo>
                  <a:cubicBezTo>
                    <a:pt x="252" y="50"/>
                    <a:pt x="151" y="75"/>
                    <a:pt x="26" y="126"/>
                  </a:cubicBezTo>
                  <a:cubicBezTo>
                    <a:pt x="26" y="151"/>
                    <a:pt x="26" y="251"/>
                    <a:pt x="1" y="276"/>
                  </a:cubicBezTo>
                  <a:cubicBezTo>
                    <a:pt x="502" y="1554"/>
                    <a:pt x="678" y="2933"/>
                    <a:pt x="1104" y="4236"/>
                  </a:cubicBezTo>
                  <a:cubicBezTo>
                    <a:pt x="1730" y="6867"/>
                    <a:pt x="2557" y="9474"/>
                    <a:pt x="3134" y="12131"/>
                  </a:cubicBezTo>
                  <a:cubicBezTo>
                    <a:pt x="3209" y="12331"/>
                    <a:pt x="3284" y="12557"/>
                    <a:pt x="3334" y="12757"/>
                  </a:cubicBezTo>
                  <a:cubicBezTo>
                    <a:pt x="3391" y="12780"/>
                    <a:pt x="3442" y="12792"/>
                    <a:pt x="3490" y="12792"/>
                  </a:cubicBezTo>
                  <a:cubicBezTo>
                    <a:pt x="3550" y="12792"/>
                    <a:pt x="3605" y="12774"/>
                    <a:pt x="3660" y="12732"/>
                  </a:cubicBezTo>
                  <a:cubicBezTo>
                    <a:pt x="2658" y="8622"/>
                    <a:pt x="1555" y="4537"/>
                    <a:pt x="502" y="451"/>
                  </a:cubicBezTo>
                  <a:cubicBezTo>
                    <a:pt x="452" y="301"/>
                    <a:pt x="402" y="151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4" name="Google Shape;2854;p1"/>
            <p:cNvSpPr/>
            <p:nvPr/>
          </p:nvSpPr>
          <p:spPr>
            <a:xfrm>
              <a:off x="1731975" y="3691775"/>
              <a:ext cx="96500" cy="339000"/>
            </a:xfrm>
            <a:custGeom>
              <a:rect b="b" l="l" r="r" t="t"/>
              <a:pathLst>
                <a:path extrusionOk="0" h="13560" w="3860">
                  <a:moveTo>
                    <a:pt x="326" y="0"/>
                  </a:moveTo>
                  <a:cubicBezTo>
                    <a:pt x="271" y="42"/>
                    <a:pt x="216" y="60"/>
                    <a:pt x="156" y="60"/>
                  </a:cubicBezTo>
                  <a:cubicBezTo>
                    <a:pt x="108" y="60"/>
                    <a:pt x="57" y="48"/>
                    <a:pt x="0" y="25"/>
                  </a:cubicBezTo>
                  <a:lnTo>
                    <a:pt x="0" y="25"/>
                  </a:lnTo>
                  <a:cubicBezTo>
                    <a:pt x="1178" y="4461"/>
                    <a:pt x="2356" y="8922"/>
                    <a:pt x="3509" y="13359"/>
                  </a:cubicBezTo>
                  <a:cubicBezTo>
                    <a:pt x="3482" y="13505"/>
                    <a:pt x="3548" y="13560"/>
                    <a:pt x="3634" y="13560"/>
                  </a:cubicBezTo>
                  <a:cubicBezTo>
                    <a:pt x="3710" y="13560"/>
                    <a:pt x="3801" y="13517"/>
                    <a:pt x="3860" y="13459"/>
                  </a:cubicBezTo>
                  <a:cubicBezTo>
                    <a:pt x="3058" y="10401"/>
                    <a:pt x="2256" y="7344"/>
                    <a:pt x="1479" y="4286"/>
                  </a:cubicBezTo>
                  <a:cubicBezTo>
                    <a:pt x="1028" y="2882"/>
                    <a:pt x="777" y="1404"/>
                    <a:pt x="3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5" name="Google Shape;2855;p1"/>
            <p:cNvSpPr/>
            <p:nvPr/>
          </p:nvSpPr>
          <p:spPr>
            <a:xfrm>
              <a:off x="1701275" y="3196775"/>
              <a:ext cx="201775" cy="827775"/>
            </a:xfrm>
            <a:custGeom>
              <a:rect b="b" l="l" r="r" t="t"/>
              <a:pathLst>
                <a:path extrusionOk="0" h="33111" w="8071">
                  <a:moveTo>
                    <a:pt x="2005" y="1"/>
                  </a:moveTo>
                  <a:cubicBezTo>
                    <a:pt x="1880" y="26"/>
                    <a:pt x="1755" y="51"/>
                    <a:pt x="1629" y="76"/>
                  </a:cubicBezTo>
                  <a:cubicBezTo>
                    <a:pt x="1303" y="201"/>
                    <a:pt x="953" y="251"/>
                    <a:pt x="627" y="351"/>
                  </a:cubicBezTo>
                  <a:lnTo>
                    <a:pt x="627" y="452"/>
                  </a:lnTo>
                  <a:cubicBezTo>
                    <a:pt x="426" y="577"/>
                    <a:pt x="226" y="602"/>
                    <a:pt x="0" y="627"/>
                  </a:cubicBezTo>
                  <a:cubicBezTo>
                    <a:pt x="201" y="1103"/>
                    <a:pt x="251" y="1605"/>
                    <a:pt x="376" y="2106"/>
                  </a:cubicBezTo>
                  <a:cubicBezTo>
                    <a:pt x="1679" y="8472"/>
                    <a:pt x="2907" y="14813"/>
                    <a:pt x="4211" y="21179"/>
                  </a:cubicBezTo>
                  <a:cubicBezTo>
                    <a:pt x="4236" y="21229"/>
                    <a:pt x="4236" y="21329"/>
                    <a:pt x="4261" y="21404"/>
                  </a:cubicBezTo>
                  <a:cubicBezTo>
                    <a:pt x="4562" y="23008"/>
                    <a:pt x="4887" y="24637"/>
                    <a:pt x="5213" y="26241"/>
                  </a:cubicBezTo>
                  <a:cubicBezTo>
                    <a:pt x="5263" y="26467"/>
                    <a:pt x="5313" y="26692"/>
                    <a:pt x="5364" y="26918"/>
                  </a:cubicBezTo>
                  <a:cubicBezTo>
                    <a:pt x="5740" y="28848"/>
                    <a:pt x="6116" y="30753"/>
                    <a:pt x="6491" y="32657"/>
                  </a:cubicBezTo>
                  <a:cubicBezTo>
                    <a:pt x="6515" y="32895"/>
                    <a:pt x="6562" y="33110"/>
                    <a:pt x="6823" y="33110"/>
                  </a:cubicBezTo>
                  <a:cubicBezTo>
                    <a:pt x="6837" y="33110"/>
                    <a:pt x="6852" y="33110"/>
                    <a:pt x="6867" y="33108"/>
                  </a:cubicBezTo>
                  <a:cubicBezTo>
                    <a:pt x="7268" y="33058"/>
                    <a:pt x="7669" y="32958"/>
                    <a:pt x="8070" y="32833"/>
                  </a:cubicBezTo>
                  <a:cubicBezTo>
                    <a:pt x="7970" y="31580"/>
                    <a:pt x="7544" y="30377"/>
                    <a:pt x="7394" y="29098"/>
                  </a:cubicBezTo>
                  <a:cubicBezTo>
                    <a:pt x="7068" y="26342"/>
                    <a:pt x="6517" y="23610"/>
                    <a:pt x="5990" y="20878"/>
                  </a:cubicBezTo>
                  <a:cubicBezTo>
                    <a:pt x="5539" y="18221"/>
                    <a:pt x="5063" y="15590"/>
                    <a:pt x="4486" y="12958"/>
                  </a:cubicBezTo>
                  <a:cubicBezTo>
                    <a:pt x="3659" y="8848"/>
                    <a:pt x="2657" y="4737"/>
                    <a:pt x="2331" y="552"/>
                  </a:cubicBezTo>
                  <a:cubicBezTo>
                    <a:pt x="2281" y="351"/>
                    <a:pt x="2281" y="26"/>
                    <a:pt x="20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p1"/>
            <p:cNvSpPr/>
            <p:nvPr/>
          </p:nvSpPr>
          <p:spPr>
            <a:xfrm>
              <a:off x="1856650" y="4207175"/>
              <a:ext cx="26350" cy="34550"/>
            </a:xfrm>
            <a:custGeom>
              <a:rect b="b" l="l" r="r" t="t"/>
              <a:pathLst>
                <a:path extrusionOk="0" h="1382" w="1054">
                  <a:moveTo>
                    <a:pt x="788" y="0"/>
                  </a:moveTo>
                  <a:cubicBezTo>
                    <a:pt x="512" y="0"/>
                    <a:pt x="228" y="104"/>
                    <a:pt x="1" y="236"/>
                  </a:cubicBezTo>
                  <a:cubicBezTo>
                    <a:pt x="76" y="587"/>
                    <a:pt x="352" y="863"/>
                    <a:pt x="251" y="1239"/>
                  </a:cubicBezTo>
                  <a:cubicBezTo>
                    <a:pt x="300" y="1352"/>
                    <a:pt x="380" y="1382"/>
                    <a:pt x="464" y="1382"/>
                  </a:cubicBezTo>
                  <a:cubicBezTo>
                    <a:pt x="511" y="1382"/>
                    <a:pt x="558" y="1373"/>
                    <a:pt x="602" y="1364"/>
                  </a:cubicBezTo>
                  <a:cubicBezTo>
                    <a:pt x="903" y="988"/>
                    <a:pt x="928" y="487"/>
                    <a:pt x="1053" y="36"/>
                  </a:cubicBezTo>
                  <a:cubicBezTo>
                    <a:pt x="967" y="11"/>
                    <a:pt x="878" y="0"/>
                    <a:pt x="7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7" name="Google Shape;2857;p1"/>
          <p:cNvSpPr txBox="1"/>
          <p:nvPr/>
        </p:nvSpPr>
        <p:spPr>
          <a:xfrm>
            <a:off x="713225" y="3744975"/>
            <a:ext cx="6221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Professora: </a:t>
            </a: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Anna Carolina Falanga</a:t>
            </a:r>
            <a:endParaRPr b="0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Monitor</a:t>
            </a: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a: Ana Julia da Silva Lima</a:t>
            </a:r>
            <a:endParaRPr b="0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861" name="Shape 2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2" name="Google Shape;2862;p2"/>
          <p:cNvSpPr/>
          <p:nvPr/>
        </p:nvSpPr>
        <p:spPr>
          <a:xfrm>
            <a:off x="2368625" y="1151225"/>
            <a:ext cx="5938800" cy="18306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3" name="Google Shape;2863;p2"/>
          <p:cNvSpPr txBox="1"/>
          <p:nvPr>
            <p:ph type="title"/>
          </p:nvPr>
        </p:nvSpPr>
        <p:spPr>
          <a:xfrm>
            <a:off x="2160525" y="1446950"/>
            <a:ext cx="5938800" cy="172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 sz="6000"/>
              <a:t>Dia 1</a:t>
            </a:r>
            <a:endParaRPr sz="6000"/>
          </a:p>
        </p:txBody>
      </p:sp>
      <p:grpSp>
        <p:nvGrpSpPr>
          <p:cNvPr id="2864" name="Google Shape;2864;p2"/>
          <p:cNvGrpSpPr/>
          <p:nvPr/>
        </p:nvGrpSpPr>
        <p:grpSpPr>
          <a:xfrm>
            <a:off x="912702" y="1857444"/>
            <a:ext cx="998464" cy="1163710"/>
            <a:chOff x="7605350" y="2015949"/>
            <a:chExt cx="819959" cy="955662"/>
          </a:xfrm>
        </p:grpSpPr>
        <p:sp>
          <p:nvSpPr>
            <p:cNvPr id="2865" name="Google Shape;2865;p2"/>
            <p:cNvSpPr/>
            <p:nvPr/>
          </p:nvSpPr>
          <p:spPr>
            <a:xfrm>
              <a:off x="8108989" y="2151713"/>
              <a:ext cx="219805" cy="138371"/>
            </a:xfrm>
            <a:custGeom>
              <a:rect b="b" l="l" r="r" t="t"/>
              <a:pathLst>
                <a:path extrusionOk="0" h="8552" w="13585">
                  <a:moveTo>
                    <a:pt x="12746" y="0"/>
                  </a:moveTo>
                  <a:cubicBezTo>
                    <a:pt x="12617" y="0"/>
                    <a:pt x="12490" y="62"/>
                    <a:pt x="12381" y="105"/>
                  </a:cubicBezTo>
                  <a:cubicBezTo>
                    <a:pt x="8672" y="1509"/>
                    <a:pt x="4988" y="2912"/>
                    <a:pt x="1304" y="4341"/>
                  </a:cubicBezTo>
                  <a:cubicBezTo>
                    <a:pt x="853" y="4541"/>
                    <a:pt x="376" y="4667"/>
                    <a:pt x="0" y="4968"/>
                  </a:cubicBezTo>
                  <a:cubicBezTo>
                    <a:pt x="201" y="5669"/>
                    <a:pt x="427" y="6371"/>
                    <a:pt x="652" y="7073"/>
                  </a:cubicBezTo>
                  <a:cubicBezTo>
                    <a:pt x="853" y="7549"/>
                    <a:pt x="903" y="8100"/>
                    <a:pt x="1153" y="8552"/>
                  </a:cubicBezTo>
                  <a:cubicBezTo>
                    <a:pt x="2005" y="8401"/>
                    <a:pt x="2757" y="8000"/>
                    <a:pt x="3559" y="7724"/>
                  </a:cubicBezTo>
                  <a:cubicBezTo>
                    <a:pt x="6843" y="6496"/>
                    <a:pt x="10251" y="5569"/>
                    <a:pt x="13584" y="4466"/>
                  </a:cubicBezTo>
                  <a:cubicBezTo>
                    <a:pt x="13409" y="3163"/>
                    <a:pt x="13158" y="1885"/>
                    <a:pt x="12983" y="582"/>
                  </a:cubicBezTo>
                  <a:cubicBezTo>
                    <a:pt x="12933" y="381"/>
                    <a:pt x="12933" y="156"/>
                    <a:pt x="12808" y="5"/>
                  </a:cubicBezTo>
                  <a:cubicBezTo>
                    <a:pt x="12787" y="2"/>
                    <a:pt x="12766" y="0"/>
                    <a:pt x="12746" y="0"/>
                  </a:cubicBezTo>
                  <a:close/>
                </a:path>
              </a:pathLst>
            </a:custGeom>
            <a:solidFill>
              <a:srgbClr val="0035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6" name="Google Shape;2866;p2"/>
            <p:cNvSpPr/>
            <p:nvPr/>
          </p:nvSpPr>
          <p:spPr>
            <a:xfrm>
              <a:off x="7694565" y="2185852"/>
              <a:ext cx="244140" cy="295673"/>
            </a:xfrm>
            <a:custGeom>
              <a:rect b="b" l="l" r="r" t="t"/>
              <a:pathLst>
                <a:path extrusionOk="0" h="18274" w="15089">
                  <a:moveTo>
                    <a:pt x="8396" y="0"/>
                  </a:moveTo>
                  <a:cubicBezTo>
                    <a:pt x="6742" y="426"/>
                    <a:pt x="5088" y="853"/>
                    <a:pt x="3434" y="1254"/>
                  </a:cubicBezTo>
                  <a:cubicBezTo>
                    <a:pt x="3309" y="1304"/>
                    <a:pt x="3058" y="1354"/>
                    <a:pt x="3108" y="1529"/>
                  </a:cubicBezTo>
                  <a:cubicBezTo>
                    <a:pt x="3559" y="3459"/>
                    <a:pt x="4035" y="5364"/>
                    <a:pt x="4512" y="7294"/>
                  </a:cubicBezTo>
                  <a:cubicBezTo>
                    <a:pt x="3008" y="7444"/>
                    <a:pt x="1479" y="7569"/>
                    <a:pt x="0" y="7820"/>
                  </a:cubicBezTo>
                  <a:cubicBezTo>
                    <a:pt x="552" y="9599"/>
                    <a:pt x="1228" y="11354"/>
                    <a:pt x="1855" y="13108"/>
                  </a:cubicBezTo>
                  <a:cubicBezTo>
                    <a:pt x="1945" y="13266"/>
                    <a:pt x="1974" y="13545"/>
                    <a:pt x="2180" y="13545"/>
                  </a:cubicBezTo>
                  <a:cubicBezTo>
                    <a:pt x="2203" y="13545"/>
                    <a:pt x="2228" y="13542"/>
                    <a:pt x="2256" y="13534"/>
                  </a:cubicBezTo>
                  <a:cubicBezTo>
                    <a:pt x="3434" y="13158"/>
                    <a:pt x="4587" y="12807"/>
                    <a:pt x="5790" y="12457"/>
                  </a:cubicBezTo>
                  <a:cubicBezTo>
                    <a:pt x="6291" y="14311"/>
                    <a:pt x="6667" y="16191"/>
                    <a:pt x="7243" y="18021"/>
                  </a:cubicBezTo>
                  <a:cubicBezTo>
                    <a:pt x="8438" y="18114"/>
                    <a:pt x="9654" y="18274"/>
                    <a:pt x="10852" y="18274"/>
                  </a:cubicBezTo>
                  <a:cubicBezTo>
                    <a:pt x="10936" y="18274"/>
                    <a:pt x="11019" y="18273"/>
                    <a:pt x="11103" y="18271"/>
                  </a:cubicBezTo>
                  <a:cubicBezTo>
                    <a:pt x="11153" y="17645"/>
                    <a:pt x="10953" y="17018"/>
                    <a:pt x="10878" y="16391"/>
                  </a:cubicBezTo>
                  <a:cubicBezTo>
                    <a:pt x="10627" y="14637"/>
                    <a:pt x="10326" y="12883"/>
                    <a:pt x="10151" y="11128"/>
                  </a:cubicBezTo>
                  <a:cubicBezTo>
                    <a:pt x="11203" y="10828"/>
                    <a:pt x="12281" y="10477"/>
                    <a:pt x="13334" y="10151"/>
                  </a:cubicBezTo>
                  <a:cubicBezTo>
                    <a:pt x="13910" y="9950"/>
                    <a:pt x="14537" y="9800"/>
                    <a:pt x="15088" y="9524"/>
                  </a:cubicBezTo>
                  <a:cubicBezTo>
                    <a:pt x="14988" y="8447"/>
                    <a:pt x="14938" y="7344"/>
                    <a:pt x="14837" y="6266"/>
                  </a:cubicBezTo>
                  <a:cubicBezTo>
                    <a:pt x="14732" y="6252"/>
                    <a:pt x="14626" y="6246"/>
                    <a:pt x="14518" y="6246"/>
                  </a:cubicBezTo>
                  <a:cubicBezTo>
                    <a:pt x="14240" y="6246"/>
                    <a:pt x="13956" y="6287"/>
                    <a:pt x="13685" y="6341"/>
                  </a:cubicBezTo>
                  <a:cubicBezTo>
                    <a:pt x="12281" y="6442"/>
                    <a:pt x="10878" y="6642"/>
                    <a:pt x="9474" y="6742"/>
                  </a:cubicBezTo>
                  <a:cubicBezTo>
                    <a:pt x="9073" y="4487"/>
                    <a:pt x="8822" y="2231"/>
                    <a:pt x="8396" y="0"/>
                  </a:cubicBezTo>
                  <a:close/>
                </a:path>
              </a:pathLst>
            </a:custGeom>
            <a:solidFill>
              <a:srgbClr val="0035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7" name="Google Shape;2867;p2"/>
            <p:cNvSpPr/>
            <p:nvPr/>
          </p:nvSpPr>
          <p:spPr>
            <a:xfrm>
              <a:off x="8133728" y="2292896"/>
              <a:ext cx="213722" cy="81127"/>
            </a:xfrm>
            <a:custGeom>
              <a:rect b="b" l="l" r="r" t="t"/>
              <a:pathLst>
                <a:path extrusionOk="0" h="5014" w="13209">
                  <a:moveTo>
                    <a:pt x="12707" y="1"/>
                  </a:moveTo>
                  <a:cubicBezTo>
                    <a:pt x="10301" y="126"/>
                    <a:pt x="7920" y="327"/>
                    <a:pt x="5539" y="577"/>
                  </a:cubicBezTo>
                  <a:cubicBezTo>
                    <a:pt x="3710" y="828"/>
                    <a:pt x="1855" y="1079"/>
                    <a:pt x="0" y="1104"/>
                  </a:cubicBezTo>
                  <a:cubicBezTo>
                    <a:pt x="401" y="2282"/>
                    <a:pt x="777" y="3485"/>
                    <a:pt x="1178" y="4688"/>
                  </a:cubicBezTo>
                  <a:cubicBezTo>
                    <a:pt x="1228" y="4788"/>
                    <a:pt x="1253" y="5014"/>
                    <a:pt x="1404" y="5014"/>
                  </a:cubicBezTo>
                  <a:cubicBezTo>
                    <a:pt x="4261" y="4663"/>
                    <a:pt x="7093" y="4262"/>
                    <a:pt x="9925" y="3811"/>
                  </a:cubicBezTo>
                  <a:cubicBezTo>
                    <a:pt x="11028" y="3635"/>
                    <a:pt x="12106" y="3510"/>
                    <a:pt x="13208" y="3259"/>
                  </a:cubicBezTo>
                  <a:cubicBezTo>
                    <a:pt x="13008" y="2181"/>
                    <a:pt x="12908" y="1079"/>
                    <a:pt x="12707" y="1"/>
                  </a:cubicBezTo>
                  <a:close/>
                </a:path>
              </a:pathLst>
            </a:custGeom>
            <a:solidFill>
              <a:srgbClr val="0035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8" name="Google Shape;2868;p2"/>
            <p:cNvSpPr/>
            <p:nvPr/>
          </p:nvSpPr>
          <p:spPr>
            <a:xfrm>
              <a:off x="8202653" y="2608868"/>
              <a:ext cx="93698" cy="82615"/>
            </a:xfrm>
            <a:custGeom>
              <a:rect b="b" l="l" r="r" t="t"/>
              <a:pathLst>
                <a:path extrusionOk="0" h="5106" w="5791">
                  <a:moveTo>
                    <a:pt x="2930" y="1"/>
                  </a:moveTo>
                  <a:cubicBezTo>
                    <a:pt x="2704" y="1"/>
                    <a:pt x="2477" y="26"/>
                    <a:pt x="2257" y="71"/>
                  </a:cubicBezTo>
                  <a:cubicBezTo>
                    <a:pt x="1430" y="297"/>
                    <a:pt x="753" y="898"/>
                    <a:pt x="502" y="1700"/>
                  </a:cubicBezTo>
                  <a:cubicBezTo>
                    <a:pt x="1" y="2978"/>
                    <a:pt x="803" y="4557"/>
                    <a:pt x="2106" y="4983"/>
                  </a:cubicBezTo>
                  <a:cubicBezTo>
                    <a:pt x="2355" y="5066"/>
                    <a:pt x="2616" y="5106"/>
                    <a:pt x="2876" y="5106"/>
                  </a:cubicBezTo>
                  <a:cubicBezTo>
                    <a:pt x="3715" y="5106"/>
                    <a:pt x="4554" y="4695"/>
                    <a:pt x="5014" y="4006"/>
                  </a:cubicBezTo>
                  <a:cubicBezTo>
                    <a:pt x="5790" y="2903"/>
                    <a:pt x="5515" y="1199"/>
                    <a:pt x="4387" y="447"/>
                  </a:cubicBezTo>
                  <a:cubicBezTo>
                    <a:pt x="3968" y="132"/>
                    <a:pt x="3451" y="1"/>
                    <a:pt x="2930" y="1"/>
                  </a:cubicBezTo>
                  <a:close/>
                </a:path>
              </a:pathLst>
            </a:custGeom>
            <a:solidFill>
              <a:srgbClr val="0035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9" name="Google Shape;2869;p2"/>
            <p:cNvSpPr/>
            <p:nvPr/>
          </p:nvSpPr>
          <p:spPr>
            <a:xfrm>
              <a:off x="7783374" y="2665562"/>
              <a:ext cx="225468" cy="263815"/>
            </a:xfrm>
            <a:custGeom>
              <a:rect b="b" l="l" r="r" t="t"/>
              <a:pathLst>
                <a:path extrusionOk="0" h="16305" w="13935">
                  <a:moveTo>
                    <a:pt x="11529" y="1"/>
                  </a:moveTo>
                  <a:cubicBezTo>
                    <a:pt x="9875" y="1805"/>
                    <a:pt x="8221" y="3635"/>
                    <a:pt x="6566" y="5439"/>
                  </a:cubicBezTo>
                  <a:cubicBezTo>
                    <a:pt x="5739" y="4512"/>
                    <a:pt x="4862" y="3610"/>
                    <a:pt x="4035" y="2682"/>
                  </a:cubicBezTo>
                  <a:cubicBezTo>
                    <a:pt x="3208" y="1880"/>
                    <a:pt x="2506" y="953"/>
                    <a:pt x="1654" y="176"/>
                  </a:cubicBezTo>
                  <a:cubicBezTo>
                    <a:pt x="1454" y="527"/>
                    <a:pt x="1303" y="878"/>
                    <a:pt x="1153" y="1254"/>
                  </a:cubicBezTo>
                  <a:cubicBezTo>
                    <a:pt x="777" y="2181"/>
                    <a:pt x="301" y="3083"/>
                    <a:pt x="0" y="4061"/>
                  </a:cubicBezTo>
                  <a:cubicBezTo>
                    <a:pt x="1404" y="5389"/>
                    <a:pt x="2782" y="6718"/>
                    <a:pt x="4160" y="8071"/>
                  </a:cubicBezTo>
                  <a:cubicBezTo>
                    <a:pt x="3008" y="9374"/>
                    <a:pt x="1830" y="10677"/>
                    <a:pt x="652" y="11956"/>
                  </a:cubicBezTo>
                  <a:cubicBezTo>
                    <a:pt x="501" y="12106"/>
                    <a:pt x="501" y="12332"/>
                    <a:pt x="602" y="12507"/>
                  </a:cubicBezTo>
                  <a:cubicBezTo>
                    <a:pt x="1078" y="13660"/>
                    <a:pt x="1479" y="14838"/>
                    <a:pt x="1955" y="15991"/>
                  </a:cubicBezTo>
                  <a:cubicBezTo>
                    <a:pt x="1999" y="16079"/>
                    <a:pt x="2043" y="16304"/>
                    <a:pt x="2191" y="16304"/>
                  </a:cubicBezTo>
                  <a:cubicBezTo>
                    <a:pt x="2211" y="16304"/>
                    <a:pt x="2232" y="16300"/>
                    <a:pt x="2256" y="16292"/>
                  </a:cubicBezTo>
                  <a:cubicBezTo>
                    <a:pt x="2556" y="16091"/>
                    <a:pt x="2807" y="15815"/>
                    <a:pt x="3083" y="15565"/>
                  </a:cubicBezTo>
                  <a:cubicBezTo>
                    <a:pt x="4587" y="14186"/>
                    <a:pt x="6140" y="12808"/>
                    <a:pt x="7644" y="11404"/>
                  </a:cubicBezTo>
                  <a:cubicBezTo>
                    <a:pt x="8421" y="12106"/>
                    <a:pt x="9148" y="12858"/>
                    <a:pt x="9900" y="13585"/>
                  </a:cubicBezTo>
                  <a:cubicBezTo>
                    <a:pt x="10376" y="14036"/>
                    <a:pt x="10902" y="14437"/>
                    <a:pt x="11328" y="14963"/>
                  </a:cubicBezTo>
                  <a:cubicBezTo>
                    <a:pt x="11420" y="15036"/>
                    <a:pt x="11551" y="15189"/>
                    <a:pt x="11674" y="15189"/>
                  </a:cubicBezTo>
                  <a:cubicBezTo>
                    <a:pt x="11719" y="15189"/>
                    <a:pt x="11764" y="15168"/>
                    <a:pt x="11805" y="15114"/>
                  </a:cubicBezTo>
                  <a:cubicBezTo>
                    <a:pt x="12356" y="14387"/>
                    <a:pt x="12907" y="13660"/>
                    <a:pt x="13434" y="12908"/>
                  </a:cubicBezTo>
                  <a:cubicBezTo>
                    <a:pt x="12331" y="11655"/>
                    <a:pt x="11153" y="10452"/>
                    <a:pt x="10075" y="9199"/>
                  </a:cubicBezTo>
                  <a:cubicBezTo>
                    <a:pt x="11253" y="8096"/>
                    <a:pt x="12456" y="6968"/>
                    <a:pt x="13659" y="5865"/>
                  </a:cubicBezTo>
                  <a:cubicBezTo>
                    <a:pt x="13734" y="5765"/>
                    <a:pt x="13935" y="5640"/>
                    <a:pt x="13835" y="5489"/>
                  </a:cubicBezTo>
                  <a:cubicBezTo>
                    <a:pt x="13434" y="4487"/>
                    <a:pt x="13008" y="3484"/>
                    <a:pt x="12607" y="2482"/>
                  </a:cubicBezTo>
                  <a:cubicBezTo>
                    <a:pt x="12231" y="1655"/>
                    <a:pt x="11980" y="778"/>
                    <a:pt x="11529" y="1"/>
                  </a:cubicBezTo>
                  <a:close/>
                </a:path>
              </a:pathLst>
            </a:custGeom>
            <a:solidFill>
              <a:srgbClr val="0035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0" name="Google Shape;2870;p2"/>
            <p:cNvSpPr/>
            <p:nvPr/>
          </p:nvSpPr>
          <p:spPr>
            <a:xfrm>
              <a:off x="8149940" y="2710573"/>
              <a:ext cx="229546" cy="98957"/>
            </a:xfrm>
            <a:custGeom>
              <a:rect b="b" l="l" r="r" t="t"/>
              <a:pathLst>
                <a:path extrusionOk="0" h="6116" w="14187">
                  <a:moveTo>
                    <a:pt x="13560" y="1"/>
                  </a:moveTo>
                  <a:cubicBezTo>
                    <a:pt x="10327" y="552"/>
                    <a:pt x="7069" y="1204"/>
                    <a:pt x="3835" y="1805"/>
                  </a:cubicBezTo>
                  <a:cubicBezTo>
                    <a:pt x="2557" y="2056"/>
                    <a:pt x="1254" y="2206"/>
                    <a:pt x="1" y="2557"/>
                  </a:cubicBezTo>
                  <a:cubicBezTo>
                    <a:pt x="402" y="3259"/>
                    <a:pt x="677" y="4036"/>
                    <a:pt x="1154" y="4687"/>
                  </a:cubicBezTo>
                  <a:cubicBezTo>
                    <a:pt x="5439" y="5139"/>
                    <a:pt x="9750" y="5640"/>
                    <a:pt x="14036" y="6116"/>
                  </a:cubicBezTo>
                  <a:cubicBezTo>
                    <a:pt x="14086" y="6066"/>
                    <a:pt x="14161" y="6016"/>
                    <a:pt x="14186" y="5991"/>
                  </a:cubicBezTo>
                  <a:cubicBezTo>
                    <a:pt x="14086" y="5038"/>
                    <a:pt x="14011" y="4111"/>
                    <a:pt x="13936" y="3159"/>
                  </a:cubicBezTo>
                  <a:cubicBezTo>
                    <a:pt x="13785" y="2106"/>
                    <a:pt x="13785" y="1028"/>
                    <a:pt x="13560" y="1"/>
                  </a:cubicBezTo>
                  <a:close/>
                </a:path>
              </a:pathLst>
            </a:custGeom>
            <a:solidFill>
              <a:srgbClr val="0035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1" name="Google Shape;2871;p2"/>
            <p:cNvSpPr/>
            <p:nvPr/>
          </p:nvSpPr>
          <p:spPr>
            <a:xfrm>
              <a:off x="8231452" y="2818734"/>
              <a:ext cx="81531" cy="77211"/>
            </a:xfrm>
            <a:custGeom>
              <a:rect b="b" l="l" r="r" t="t"/>
              <a:pathLst>
                <a:path extrusionOk="0" h="4772" w="5039">
                  <a:moveTo>
                    <a:pt x="1967" y="0"/>
                  </a:moveTo>
                  <a:cubicBezTo>
                    <a:pt x="1789" y="0"/>
                    <a:pt x="1609" y="19"/>
                    <a:pt x="1429" y="58"/>
                  </a:cubicBezTo>
                  <a:cubicBezTo>
                    <a:pt x="602" y="258"/>
                    <a:pt x="0" y="1060"/>
                    <a:pt x="76" y="1912"/>
                  </a:cubicBezTo>
                  <a:cubicBezTo>
                    <a:pt x="176" y="3416"/>
                    <a:pt x="1529" y="4694"/>
                    <a:pt x="3033" y="4769"/>
                  </a:cubicBezTo>
                  <a:cubicBezTo>
                    <a:pt x="3060" y="4770"/>
                    <a:pt x="3088" y="4771"/>
                    <a:pt x="3115" y="4771"/>
                  </a:cubicBezTo>
                  <a:cubicBezTo>
                    <a:pt x="3689" y="4771"/>
                    <a:pt x="4252" y="4522"/>
                    <a:pt x="4587" y="4068"/>
                  </a:cubicBezTo>
                  <a:cubicBezTo>
                    <a:pt x="5013" y="3566"/>
                    <a:pt x="5038" y="2865"/>
                    <a:pt x="4888" y="2288"/>
                  </a:cubicBezTo>
                  <a:cubicBezTo>
                    <a:pt x="4512" y="1008"/>
                    <a:pt x="3282" y="0"/>
                    <a:pt x="1967" y="0"/>
                  </a:cubicBezTo>
                  <a:close/>
                </a:path>
              </a:pathLst>
            </a:custGeom>
            <a:solidFill>
              <a:srgbClr val="0035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2" name="Google Shape;2872;p2"/>
            <p:cNvSpPr/>
            <p:nvPr/>
          </p:nvSpPr>
          <p:spPr>
            <a:xfrm>
              <a:off x="7998693" y="2015949"/>
              <a:ext cx="418512" cy="482569"/>
            </a:xfrm>
            <a:custGeom>
              <a:rect b="b" l="l" r="r" t="t"/>
              <a:pathLst>
                <a:path extrusionOk="0" h="29825" w="25866">
                  <a:moveTo>
                    <a:pt x="19563" y="8391"/>
                  </a:moveTo>
                  <a:cubicBezTo>
                    <a:pt x="19583" y="8391"/>
                    <a:pt x="19604" y="8393"/>
                    <a:pt x="19625" y="8396"/>
                  </a:cubicBezTo>
                  <a:cubicBezTo>
                    <a:pt x="19775" y="8547"/>
                    <a:pt x="19750" y="8772"/>
                    <a:pt x="19800" y="8973"/>
                  </a:cubicBezTo>
                  <a:cubicBezTo>
                    <a:pt x="19975" y="10276"/>
                    <a:pt x="20226" y="11554"/>
                    <a:pt x="20401" y="12857"/>
                  </a:cubicBezTo>
                  <a:cubicBezTo>
                    <a:pt x="17068" y="13960"/>
                    <a:pt x="13660" y="14887"/>
                    <a:pt x="10376" y="16115"/>
                  </a:cubicBezTo>
                  <a:cubicBezTo>
                    <a:pt x="9574" y="16391"/>
                    <a:pt x="8822" y="16792"/>
                    <a:pt x="7970" y="16943"/>
                  </a:cubicBezTo>
                  <a:cubicBezTo>
                    <a:pt x="7720" y="16491"/>
                    <a:pt x="7670" y="15940"/>
                    <a:pt x="7469" y="15464"/>
                  </a:cubicBezTo>
                  <a:cubicBezTo>
                    <a:pt x="7244" y="14762"/>
                    <a:pt x="7018" y="14060"/>
                    <a:pt x="6817" y="13359"/>
                  </a:cubicBezTo>
                  <a:cubicBezTo>
                    <a:pt x="7193" y="13058"/>
                    <a:pt x="7670" y="12932"/>
                    <a:pt x="8121" y="12732"/>
                  </a:cubicBezTo>
                  <a:cubicBezTo>
                    <a:pt x="11805" y="11303"/>
                    <a:pt x="15489" y="9900"/>
                    <a:pt x="19198" y="8496"/>
                  </a:cubicBezTo>
                  <a:cubicBezTo>
                    <a:pt x="19307" y="8453"/>
                    <a:pt x="19434" y="8391"/>
                    <a:pt x="19563" y="8391"/>
                  </a:cubicBezTo>
                  <a:close/>
                  <a:moveTo>
                    <a:pt x="21053" y="17118"/>
                  </a:moveTo>
                  <a:cubicBezTo>
                    <a:pt x="21254" y="18196"/>
                    <a:pt x="21354" y="19298"/>
                    <a:pt x="21554" y="20376"/>
                  </a:cubicBezTo>
                  <a:cubicBezTo>
                    <a:pt x="20452" y="20627"/>
                    <a:pt x="19374" y="20752"/>
                    <a:pt x="18271" y="20928"/>
                  </a:cubicBezTo>
                  <a:cubicBezTo>
                    <a:pt x="15439" y="21379"/>
                    <a:pt x="12607" y="21780"/>
                    <a:pt x="9750" y="22131"/>
                  </a:cubicBezTo>
                  <a:cubicBezTo>
                    <a:pt x="9599" y="22131"/>
                    <a:pt x="9574" y="21905"/>
                    <a:pt x="9524" y="21805"/>
                  </a:cubicBezTo>
                  <a:cubicBezTo>
                    <a:pt x="9123" y="20602"/>
                    <a:pt x="8747" y="19399"/>
                    <a:pt x="8346" y="18221"/>
                  </a:cubicBezTo>
                  <a:cubicBezTo>
                    <a:pt x="10201" y="18196"/>
                    <a:pt x="12056" y="17945"/>
                    <a:pt x="13885" y="17694"/>
                  </a:cubicBezTo>
                  <a:cubicBezTo>
                    <a:pt x="16266" y="17444"/>
                    <a:pt x="18647" y="17243"/>
                    <a:pt x="21053" y="17118"/>
                  </a:cubicBezTo>
                  <a:close/>
                  <a:moveTo>
                    <a:pt x="25289" y="0"/>
                  </a:moveTo>
                  <a:cubicBezTo>
                    <a:pt x="24838" y="0"/>
                    <a:pt x="24386" y="125"/>
                    <a:pt x="23935" y="176"/>
                  </a:cubicBezTo>
                  <a:cubicBezTo>
                    <a:pt x="15940" y="1479"/>
                    <a:pt x="7970" y="2857"/>
                    <a:pt x="0" y="4161"/>
                  </a:cubicBezTo>
                  <a:cubicBezTo>
                    <a:pt x="1304" y="12707"/>
                    <a:pt x="2607" y="21278"/>
                    <a:pt x="3910" y="29825"/>
                  </a:cubicBezTo>
                  <a:cubicBezTo>
                    <a:pt x="11229" y="28146"/>
                    <a:pt x="18547" y="26391"/>
                    <a:pt x="25865" y="24687"/>
                  </a:cubicBezTo>
                  <a:cubicBezTo>
                    <a:pt x="25790" y="22431"/>
                    <a:pt x="25815" y="20176"/>
                    <a:pt x="25765" y="17920"/>
                  </a:cubicBezTo>
                  <a:cubicBezTo>
                    <a:pt x="25640" y="15414"/>
                    <a:pt x="25715" y="12882"/>
                    <a:pt x="25589" y="10376"/>
                  </a:cubicBezTo>
                  <a:cubicBezTo>
                    <a:pt x="25589" y="7318"/>
                    <a:pt x="25439" y="4261"/>
                    <a:pt x="25414" y="1203"/>
                  </a:cubicBezTo>
                  <a:cubicBezTo>
                    <a:pt x="25464" y="777"/>
                    <a:pt x="25289" y="401"/>
                    <a:pt x="25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3" name="Google Shape;2873;p2"/>
            <p:cNvSpPr/>
            <p:nvPr/>
          </p:nvSpPr>
          <p:spPr>
            <a:xfrm>
              <a:off x="7605350" y="2088531"/>
              <a:ext cx="425000" cy="497584"/>
            </a:xfrm>
            <a:custGeom>
              <a:rect b="b" l="l" r="r" t="t"/>
              <a:pathLst>
                <a:path extrusionOk="0" h="30753" w="26267">
                  <a:moveTo>
                    <a:pt x="13910" y="6015"/>
                  </a:moveTo>
                  <a:cubicBezTo>
                    <a:pt x="14336" y="8246"/>
                    <a:pt x="14587" y="10502"/>
                    <a:pt x="14988" y="12757"/>
                  </a:cubicBezTo>
                  <a:cubicBezTo>
                    <a:pt x="16392" y="12657"/>
                    <a:pt x="17795" y="12457"/>
                    <a:pt x="19199" y="12356"/>
                  </a:cubicBezTo>
                  <a:cubicBezTo>
                    <a:pt x="19470" y="12302"/>
                    <a:pt x="19754" y="12261"/>
                    <a:pt x="20032" y="12261"/>
                  </a:cubicBezTo>
                  <a:cubicBezTo>
                    <a:pt x="20140" y="12261"/>
                    <a:pt x="20246" y="12267"/>
                    <a:pt x="20351" y="12281"/>
                  </a:cubicBezTo>
                  <a:cubicBezTo>
                    <a:pt x="20452" y="13359"/>
                    <a:pt x="20502" y="14462"/>
                    <a:pt x="20602" y="15539"/>
                  </a:cubicBezTo>
                  <a:cubicBezTo>
                    <a:pt x="20051" y="15815"/>
                    <a:pt x="19424" y="15965"/>
                    <a:pt x="18848" y="16166"/>
                  </a:cubicBezTo>
                  <a:cubicBezTo>
                    <a:pt x="17795" y="16492"/>
                    <a:pt x="16717" y="16843"/>
                    <a:pt x="15665" y="17143"/>
                  </a:cubicBezTo>
                  <a:cubicBezTo>
                    <a:pt x="15840" y="18898"/>
                    <a:pt x="16141" y="20652"/>
                    <a:pt x="16392" y="22406"/>
                  </a:cubicBezTo>
                  <a:cubicBezTo>
                    <a:pt x="16467" y="23033"/>
                    <a:pt x="16667" y="23660"/>
                    <a:pt x="16617" y="24286"/>
                  </a:cubicBezTo>
                  <a:cubicBezTo>
                    <a:pt x="16533" y="24288"/>
                    <a:pt x="16450" y="24289"/>
                    <a:pt x="16366" y="24289"/>
                  </a:cubicBezTo>
                  <a:cubicBezTo>
                    <a:pt x="15168" y="24289"/>
                    <a:pt x="13952" y="24129"/>
                    <a:pt x="12757" y="24036"/>
                  </a:cubicBezTo>
                  <a:cubicBezTo>
                    <a:pt x="12181" y="22206"/>
                    <a:pt x="11805" y="20326"/>
                    <a:pt x="11304" y="18472"/>
                  </a:cubicBezTo>
                  <a:cubicBezTo>
                    <a:pt x="10101" y="18822"/>
                    <a:pt x="8948" y="19173"/>
                    <a:pt x="7770" y="19549"/>
                  </a:cubicBezTo>
                  <a:cubicBezTo>
                    <a:pt x="7742" y="19557"/>
                    <a:pt x="7717" y="19560"/>
                    <a:pt x="7694" y="19560"/>
                  </a:cubicBezTo>
                  <a:cubicBezTo>
                    <a:pt x="7488" y="19560"/>
                    <a:pt x="7459" y="19281"/>
                    <a:pt x="7369" y="19123"/>
                  </a:cubicBezTo>
                  <a:cubicBezTo>
                    <a:pt x="6742" y="17369"/>
                    <a:pt x="6066" y="15614"/>
                    <a:pt x="5514" y="13835"/>
                  </a:cubicBezTo>
                  <a:cubicBezTo>
                    <a:pt x="6993" y="13584"/>
                    <a:pt x="8522" y="13459"/>
                    <a:pt x="10026" y="13309"/>
                  </a:cubicBezTo>
                  <a:cubicBezTo>
                    <a:pt x="9549" y="11379"/>
                    <a:pt x="9073" y="9474"/>
                    <a:pt x="8622" y="7544"/>
                  </a:cubicBezTo>
                  <a:cubicBezTo>
                    <a:pt x="8572" y="7369"/>
                    <a:pt x="8823" y="7319"/>
                    <a:pt x="8948" y="7269"/>
                  </a:cubicBezTo>
                  <a:cubicBezTo>
                    <a:pt x="10602" y="6868"/>
                    <a:pt x="12256" y="6441"/>
                    <a:pt x="13910" y="6015"/>
                  </a:cubicBezTo>
                  <a:close/>
                  <a:moveTo>
                    <a:pt x="22356" y="0"/>
                  </a:moveTo>
                  <a:cubicBezTo>
                    <a:pt x="20402" y="326"/>
                    <a:pt x="18447" y="652"/>
                    <a:pt x="16492" y="978"/>
                  </a:cubicBezTo>
                  <a:cubicBezTo>
                    <a:pt x="11178" y="1830"/>
                    <a:pt x="5890" y="2807"/>
                    <a:pt x="577" y="3760"/>
                  </a:cubicBezTo>
                  <a:cubicBezTo>
                    <a:pt x="401" y="3785"/>
                    <a:pt x="176" y="3810"/>
                    <a:pt x="51" y="3985"/>
                  </a:cubicBezTo>
                  <a:cubicBezTo>
                    <a:pt x="0" y="4211"/>
                    <a:pt x="76" y="4462"/>
                    <a:pt x="101" y="4712"/>
                  </a:cubicBezTo>
                  <a:cubicBezTo>
                    <a:pt x="1780" y="13384"/>
                    <a:pt x="3484" y="22081"/>
                    <a:pt x="5113" y="30752"/>
                  </a:cubicBezTo>
                  <a:cubicBezTo>
                    <a:pt x="12181" y="29148"/>
                    <a:pt x="19199" y="27444"/>
                    <a:pt x="26266" y="25815"/>
                  </a:cubicBezTo>
                  <a:cubicBezTo>
                    <a:pt x="26266" y="25264"/>
                    <a:pt x="26141" y="24712"/>
                    <a:pt x="26066" y="24161"/>
                  </a:cubicBezTo>
                  <a:cubicBezTo>
                    <a:pt x="24813" y="16116"/>
                    <a:pt x="23610" y="8045"/>
                    <a:pt x="223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4" name="Google Shape;2874;p2"/>
            <p:cNvSpPr/>
            <p:nvPr/>
          </p:nvSpPr>
          <p:spPr>
            <a:xfrm>
              <a:off x="8070465" y="2468089"/>
              <a:ext cx="354844" cy="503522"/>
            </a:xfrm>
            <a:custGeom>
              <a:rect b="b" l="l" r="r" t="t"/>
              <a:pathLst>
                <a:path extrusionOk="0" h="31120" w="21931">
                  <a:moveTo>
                    <a:pt x="11100" y="8702"/>
                  </a:moveTo>
                  <a:cubicBezTo>
                    <a:pt x="11621" y="8702"/>
                    <a:pt x="12138" y="8833"/>
                    <a:pt x="12557" y="9148"/>
                  </a:cubicBezTo>
                  <a:cubicBezTo>
                    <a:pt x="13685" y="9900"/>
                    <a:pt x="13960" y="11604"/>
                    <a:pt x="13184" y="12707"/>
                  </a:cubicBezTo>
                  <a:cubicBezTo>
                    <a:pt x="12724" y="13396"/>
                    <a:pt x="11885" y="13807"/>
                    <a:pt x="11046" y="13807"/>
                  </a:cubicBezTo>
                  <a:cubicBezTo>
                    <a:pt x="10786" y="13807"/>
                    <a:pt x="10525" y="13767"/>
                    <a:pt x="10276" y="13684"/>
                  </a:cubicBezTo>
                  <a:cubicBezTo>
                    <a:pt x="8973" y="13258"/>
                    <a:pt x="8171" y="11679"/>
                    <a:pt x="8672" y="10401"/>
                  </a:cubicBezTo>
                  <a:cubicBezTo>
                    <a:pt x="8923" y="9599"/>
                    <a:pt x="9600" y="8998"/>
                    <a:pt x="10427" y="8772"/>
                  </a:cubicBezTo>
                  <a:cubicBezTo>
                    <a:pt x="10647" y="8727"/>
                    <a:pt x="10874" y="8702"/>
                    <a:pt x="11100" y="8702"/>
                  </a:cubicBezTo>
                  <a:close/>
                  <a:moveTo>
                    <a:pt x="18472" y="14988"/>
                  </a:moveTo>
                  <a:cubicBezTo>
                    <a:pt x="18697" y="16015"/>
                    <a:pt x="18697" y="17093"/>
                    <a:pt x="18848" y="18146"/>
                  </a:cubicBezTo>
                  <a:cubicBezTo>
                    <a:pt x="18923" y="19098"/>
                    <a:pt x="18998" y="20025"/>
                    <a:pt x="19098" y="20978"/>
                  </a:cubicBezTo>
                  <a:cubicBezTo>
                    <a:pt x="19073" y="21003"/>
                    <a:pt x="18998" y="21053"/>
                    <a:pt x="18948" y="21103"/>
                  </a:cubicBezTo>
                  <a:cubicBezTo>
                    <a:pt x="14662" y="20627"/>
                    <a:pt x="10351" y="20126"/>
                    <a:pt x="6066" y="19674"/>
                  </a:cubicBezTo>
                  <a:cubicBezTo>
                    <a:pt x="5589" y="19023"/>
                    <a:pt x="5314" y="18246"/>
                    <a:pt x="4913" y="17544"/>
                  </a:cubicBezTo>
                  <a:cubicBezTo>
                    <a:pt x="6166" y="17193"/>
                    <a:pt x="7469" y="17043"/>
                    <a:pt x="8747" y="16792"/>
                  </a:cubicBezTo>
                  <a:cubicBezTo>
                    <a:pt x="11981" y="16191"/>
                    <a:pt x="15239" y="15539"/>
                    <a:pt x="18472" y="14988"/>
                  </a:cubicBezTo>
                  <a:close/>
                  <a:moveTo>
                    <a:pt x="11917" y="21672"/>
                  </a:moveTo>
                  <a:cubicBezTo>
                    <a:pt x="13232" y="21672"/>
                    <a:pt x="14462" y="22680"/>
                    <a:pt x="14838" y="23960"/>
                  </a:cubicBezTo>
                  <a:cubicBezTo>
                    <a:pt x="14988" y="24537"/>
                    <a:pt x="14963" y="25238"/>
                    <a:pt x="14537" y="25740"/>
                  </a:cubicBezTo>
                  <a:cubicBezTo>
                    <a:pt x="14202" y="26194"/>
                    <a:pt x="13639" y="26443"/>
                    <a:pt x="13065" y="26443"/>
                  </a:cubicBezTo>
                  <a:cubicBezTo>
                    <a:pt x="13038" y="26443"/>
                    <a:pt x="13010" y="26442"/>
                    <a:pt x="12983" y="26441"/>
                  </a:cubicBezTo>
                  <a:cubicBezTo>
                    <a:pt x="11479" y="26366"/>
                    <a:pt x="10126" y="25088"/>
                    <a:pt x="10026" y="23584"/>
                  </a:cubicBezTo>
                  <a:cubicBezTo>
                    <a:pt x="9950" y="22732"/>
                    <a:pt x="10552" y="21930"/>
                    <a:pt x="11379" y="21730"/>
                  </a:cubicBezTo>
                  <a:cubicBezTo>
                    <a:pt x="11559" y="21691"/>
                    <a:pt x="11739" y="21672"/>
                    <a:pt x="11917" y="21672"/>
                  </a:cubicBezTo>
                  <a:close/>
                  <a:moveTo>
                    <a:pt x="21504" y="0"/>
                  </a:moveTo>
                  <a:cubicBezTo>
                    <a:pt x="14336" y="1679"/>
                    <a:pt x="7168" y="3384"/>
                    <a:pt x="0" y="5038"/>
                  </a:cubicBezTo>
                  <a:cubicBezTo>
                    <a:pt x="51" y="5739"/>
                    <a:pt x="176" y="6391"/>
                    <a:pt x="276" y="7068"/>
                  </a:cubicBezTo>
                  <a:cubicBezTo>
                    <a:pt x="1504" y="15088"/>
                    <a:pt x="2732" y="23083"/>
                    <a:pt x="3960" y="31078"/>
                  </a:cubicBezTo>
                  <a:cubicBezTo>
                    <a:pt x="7337" y="31107"/>
                    <a:pt x="10705" y="31119"/>
                    <a:pt x="14075" y="31119"/>
                  </a:cubicBezTo>
                  <a:cubicBezTo>
                    <a:pt x="16458" y="31119"/>
                    <a:pt x="18841" y="31113"/>
                    <a:pt x="21229" y="31103"/>
                  </a:cubicBezTo>
                  <a:cubicBezTo>
                    <a:pt x="21281" y="31103"/>
                    <a:pt x="21343" y="31105"/>
                    <a:pt x="21408" y="31105"/>
                  </a:cubicBezTo>
                  <a:cubicBezTo>
                    <a:pt x="21649" y="31105"/>
                    <a:pt x="21930" y="31074"/>
                    <a:pt x="21930" y="30777"/>
                  </a:cubicBezTo>
                  <a:cubicBezTo>
                    <a:pt x="21930" y="29524"/>
                    <a:pt x="21930" y="28246"/>
                    <a:pt x="21855" y="26993"/>
                  </a:cubicBezTo>
                  <a:cubicBezTo>
                    <a:pt x="21830" y="24236"/>
                    <a:pt x="21830" y="21504"/>
                    <a:pt x="21730" y="18747"/>
                  </a:cubicBezTo>
                  <a:cubicBezTo>
                    <a:pt x="21755" y="17143"/>
                    <a:pt x="21680" y="15514"/>
                    <a:pt x="21705" y="13910"/>
                  </a:cubicBezTo>
                  <a:cubicBezTo>
                    <a:pt x="21680" y="12105"/>
                    <a:pt x="21580" y="10301"/>
                    <a:pt x="21630" y="8496"/>
                  </a:cubicBezTo>
                  <a:cubicBezTo>
                    <a:pt x="21554" y="6917"/>
                    <a:pt x="21605" y="5338"/>
                    <a:pt x="21529" y="3785"/>
                  </a:cubicBezTo>
                  <a:cubicBezTo>
                    <a:pt x="21479" y="2506"/>
                    <a:pt x="21504" y="1253"/>
                    <a:pt x="215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5" name="Google Shape;2875;p2"/>
            <p:cNvSpPr/>
            <p:nvPr/>
          </p:nvSpPr>
          <p:spPr>
            <a:xfrm>
              <a:off x="7697800" y="2557692"/>
              <a:ext cx="404322" cy="412833"/>
            </a:xfrm>
            <a:custGeom>
              <a:rect b="b" l="l" r="r" t="t"/>
              <a:pathLst>
                <a:path extrusionOk="0" h="25515" w="24989">
                  <a:moveTo>
                    <a:pt x="16818" y="6668"/>
                  </a:moveTo>
                  <a:cubicBezTo>
                    <a:pt x="17269" y="7445"/>
                    <a:pt x="17520" y="8322"/>
                    <a:pt x="17896" y="9149"/>
                  </a:cubicBezTo>
                  <a:cubicBezTo>
                    <a:pt x="18297" y="10151"/>
                    <a:pt x="18723" y="11154"/>
                    <a:pt x="19124" y="12156"/>
                  </a:cubicBezTo>
                  <a:cubicBezTo>
                    <a:pt x="19224" y="12307"/>
                    <a:pt x="19023" y="12432"/>
                    <a:pt x="18948" y="12532"/>
                  </a:cubicBezTo>
                  <a:cubicBezTo>
                    <a:pt x="17745" y="13635"/>
                    <a:pt x="16542" y="14763"/>
                    <a:pt x="15364" y="15866"/>
                  </a:cubicBezTo>
                  <a:cubicBezTo>
                    <a:pt x="16442" y="17119"/>
                    <a:pt x="17620" y="18322"/>
                    <a:pt x="18723" y="19575"/>
                  </a:cubicBezTo>
                  <a:cubicBezTo>
                    <a:pt x="18196" y="20327"/>
                    <a:pt x="17645" y="21054"/>
                    <a:pt x="17094" y="21781"/>
                  </a:cubicBezTo>
                  <a:cubicBezTo>
                    <a:pt x="17053" y="21835"/>
                    <a:pt x="17008" y="21856"/>
                    <a:pt x="16963" y="21856"/>
                  </a:cubicBezTo>
                  <a:cubicBezTo>
                    <a:pt x="16840" y="21856"/>
                    <a:pt x="16709" y="21703"/>
                    <a:pt x="16617" y="21630"/>
                  </a:cubicBezTo>
                  <a:cubicBezTo>
                    <a:pt x="16191" y="21104"/>
                    <a:pt x="15665" y="20703"/>
                    <a:pt x="15189" y="20252"/>
                  </a:cubicBezTo>
                  <a:cubicBezTo>
                    <a:pt x="14437" y="19525"/>
                    <a:pt x="13710" y="18773"/>
                    <a:pt x="12933" y="18071"/>
                  </a:cubicBezTo>
                  <a:cubicBezTo>
                    <a:pt x="11429" y="19475"/>
                    <a:pt x="9876" y="20853"/>
                    <a:pt x="8372" y="22232"/>
                  </a:cubicBezTo>
                  <a:cubicBezTo>
                    <a:pt x="8096" y="22482"/>
                    <a:pt x="7845" y="22758"/>
                    <a:pt x="7545" y="22959"/>
                  </a:cubicBezTo>
                  <a:cubicBezTo>
                    <a:pt x="7521" y="22967"/>
                    <a:pt x="7500" y="22971"/>
                    <a:pt x="7480" y="22971"/>
                  </a:cubicBezTo>
                  <a:cubicBezTo>
                    <a:pt x="7332" y="22971"/>
                    <a:pt x="7288" y="22746"/>
                    <a:pt x="7244" y="22658"/>
                  </a:cubicBezTo>
                  <a:cubicBezTo>
                    <a:pt x="6768" y="21505"/>
                    <a:pt x="6367" y="20327"/>
                    <a:pt x="5891" y="19174"/>
                  </a:cubicBezTo>
                  <a:cubicBezTo>
                    <a:pt x="5790" y="18999"/>
                    <a:pt x="5790" y="18773"/>
                    <a:pt x="5941" y="18623"/>
                  </a:cubicBezTo>
                  <a:cubicBezTo>
                    <a:pt x="7119" y="17344"/>
                    <a:pt x="8297" y="16041"/>
                    <a:pt x="9449" y="14738"/>
                  </a:cubicBezTo>
                  <a:cubicBezTo>
                    <a:pt x="8071" y="13385"/>
                    <a:pt x="6693" y="12056"/>
                    <a:pt x="5289" y="10728"/>
                  </a:cubicBezTo>
                  <a:cubicBezTo>
                    <a:pt x="5590" y="9750"/>
                    <a:pt x="6066" y="8848"/>
                    <a:pt x="6442" y="7921"/>
                  </a:cubicBezTo>
                  <a:cubicBezTo>
                    <a:pt x="6592" y="7545"/>
                    <a:pt x="6743" y="7194"/>
                    <a:pt x="6943" y="6843"/>
                  </a:cubicBezTo>
                  <a:cubicBezTo>
                    <a:pt x="7795" y="7620"/>
                    <a:pt x="8497" y="8547"/>
                    <a:pt x="9324" y="9349"/>
                  </a:cubicBezTo>
                  <a:cubicBezTo>
                    <a:pt x="10151" y="10277"/>
                    <a:pt x="11028" y="11179"/>
                    <a:pt x="11855" y="12106"/>
                  </a:cubicBezTo>
                  <a:cubicBezTo>
                    <a:pt x="13510" y="10302"/>
                    <a:pt x="15164" y="8472"/>
                    <a:pt x="16818" y="6668"/>
                  </a:cubicBezTo>
                  <a:close/>
                  <a:moveTo>
                    <a:pt x="21104" y="1"/>
                  </a:moveTo>
                  <a:cubicBezTo>
                    <a:pt x="19424" y="302"/>
                    <a:pt x="17795" y="753"/>
                    <a:pt x="16166" y="1129"/>
                  </a:cubicBezTo>
                  <a:cubicBezTo>
                    <a:pt x="10778" y="2382"/>
                    <a:pt x="5389" y="3660"/>
                    <a:pt x="1" y="4913"/>
                  </a:cubicBezTo>
                  <a:cubicBezTo>
                    <a:pt x="1279" y="11580"/>
                    <a:pt x="2582" y="18222"/>
                    <a:pt x="3860" y="24888"/>
                  </a:cubicBezTo>
                  <a:cubicBezTo>
                    <a:pt x="3885" y="25081"/>
                    <a:pt x="4001" y="25366"/>
                    <a:pt x="4255" y="25366"/>
                  </a:cubicBezTo>
                  <a:cubicBezTo>
                    <a:pt x="4265" y="25366"/>
                    <a:pt x="4276" y="25366"/>
                    <a:pt x="4287" y="25365"/>
                  </a:cubicBezTo>
                  <a:cubicBezTo>
                    <a:pt x="6216" y="25390"/>
                    <a:pt x="8146" y="25365"/>
                    <a:pt x="10076" y="25440"/>
                  </a:cubicBezTo>
                  <a:cubicBezTo>
                    <a:pt x="11906" y="25465"/>
                    <a:pt x="13760" y="25440"/>
                    <a:pt x="15615" y="25490"/>
                  </a:cubicBezTo>
                  <a:cubicBezTo>
                    <a:pt x="17181" y="25502"/>
                    <a:pt x="18748" y="25502"/>
                    <a:pt x="20311" y="25502"/>
                  </a:cubicBezTo>
                  <a:cubicBezTo>
                    <a:pt x="21874" y="25502"/>
                    <a:pt x="23434" y="25502"/>
                    <a:pt x="24988" y="25515"/>
                  </a:cubicBezTo>
                  <a:cubicBezTo>
                    <a:pt x="23685" y="17019"/>
                    <a:pt x="22382" y="8497"/>
                    <a:pt x="211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76" name="Google Shape;2876;p2"/>
          <p:cNvGrpSpPr/>
          <p:nvPr/>
        </p:nvGrpSpPr>
        <p:grpSpPr>
          <a:xfrm>
            <a:off x="8430558" y="1446951"/>
            <a:ext cx="578263" cy="1412244"/>
            <a:chOff x="7415709" y="1767644"/>
            <a:chExt cx="463723" cy="1072156"/>
          </a:xfrm>
        </p:grpSpPr>
        <p:sp>
          <p:nvSpPr>
            <p:cNvPr id="2877" name="Google Shape;2877;p2"/>
            <p:cNvSpPr/>
            <p:nvPr/>
          </p:nvSpPr>
          <p:spPr>
            <a:xfrm rot="-4811423">
              <a:off x="7257974" y="2012218"/>
              <a:ext cx="779193" cy="335879"/>
            </a:xfrm>
            <a:custGeom>
              <a:rect b="b" l="l" r="r" t="t"/>
              <a:pathLst>
                <a:path extrusionOk="0" h="6116" w="14187">
                  <a:moveTo>
                    <a:pt x="13560" y="1"/>
                  </a:moveTo>
                  <a:cubicBezTo>
                    <a:pt x="10327" y="552"/>
                    <a:pt x="7069" y="1204"/>
                    <a:pt x="3835" y="1805"/>
                  </a:cubicBezTo>
                  <a:cubicBezTo>
                    <a:pt x="2557" y="2056"/>
                    <a:pt x="1254" y="2206"/>
                    <a:pt x="1" y="2557"/>
                  </a:cubicBezTo>
                  <a:cubicBezTo>
                    <a:pt x="402" y="3259"/>
                    <a:pt x="677" y="4036"/>
                    <a:pt x="1154" y="4687"/>
                  </a:cubicBezTo>
                  <a:cubicBezTo>
                    <a:pt x="5439" y="5139"/>
                    <a:pt x="9750" y="5640"/>
                    <a:pt x="14036" y="6116"/>
                  </a:cubicBezTo>
                  <a:cubicBezTo>
                    <a:pt x="14086" y="6066"/>
                    <a:pt x="14161" y="6016"/>
                    <a:pt x="14186" y="5991"/>
                  </a:cubicBezTo>
                  <a:cubicBezTo>
                    <a:pt x="14086" y="5038"/>
                    <a:pt x="14011" y="4111"/>
                    <a:pt x="13936" y="3159"/>
                  </a:cubicBezTo>
                  <a:cubicBezTo>
                    <a:pt x="13785" y="2106"/>
                    <a:pt x="13785" y="1028"/>
                    <a:pt x="13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8" name="Google Shape;2878;p2"/>
            <p:cNvSpPr/>
            <p:nvPr/>
          </p:nvSpPr>
          <p:spPr>
            <a:xfrm rot="233779">
              <a:off x="7503479" y="2645873"/>
              <a:ext cx="211992" cy="186941"/>
            </a:xfrm>
            <a:custGeom>
              <a:rect b="b" l="l" r="r" t="t"/>
              <a:pathLst>
                <a:path extrusionOk="0" h="5106" w="5791">
                  <a:moveTo>
                    <a:pt x="2930" y="1"/>
                  </a:moveTo>
                  <a:cubicBezTo>
                    <a:pt x="2704" y="1"/>
                    <a:pt x="2477" y="26"/>
                    <a:pt x="2257" y="71"/>
                  </a:cubicBezTo>
                  <a:cubicBezTo>
                    <a:pt x="1430" y="297"/>
                    <a:pt x="753" y="898"/>
                    <a:pt x="502" y="1700"/>
                  </a:cubicBezTo>
                  <a:cubicBezTo>
                    <a:pt x="1" y="2978"/>
                    <a:pt x="803" y="4557"/>
                    <a:pt x="2106" y="4983"/>
                  </a:cubicBezTo>
                  <a:cubicBezTo>
                    <a:pt x="2355" y="5066"/>
                    <a:pt x="2616" y="5106"/>
                    <a:pt x="2876" y="5106"/>
                  </a:cubicBezTo>
                  <a:cubicBezTo>
                    <a:pt x="3715" y="5106"/>
                    <a:pt x="4554" y="4695"/>
                    <a:pt x="5014" y="4006"/>
                  </a:cubicBezTo>
                  <a:cubicBezTo>
                    <a:pt x="5790" y="2903"/>
                    <a:pt x="5515" y="1199"/>
                    <a:pt x="4387" y="447"/>
                  </a:cubicBezTo>
                  <a:cubicBezTo>
                    <a:pt x="3968" y="132"/>
                    <a:pt x="3451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79" name="Google Shape;2879;p2"/>
          <p:cNvSpPr txBox="1"/>
          <p:nvPr/>
        </p:nvSpPr>
        <p:spPr>
          <a:xfrm>
            <a:off x="8663940" y="4739640"/>
            <a:ext cx="3495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 p14:dur="1500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3" name="Shape 2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4" name="Google Shape;2884;p4"/>
          <p:cNvSpPr txBox="1"/>
          <p:nvPr>
            <p:ph idx="7" type="subTitle"/>
          </p:nvPr>
        </p:nvSpPr>
        <p:spPr>
          <a:xfrm>
            <a:off x="5611575" y="2355375"/>
            <a:ext cx="2626500" cy="7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Potenciação, radiciação, fatoração e equações do 1º e 2º grau </a:t>
            </a:r>
            <a:endParaRPr/>
          </a:p>
        </p:txBody>
      </p:sp>
      <p:sp>
        <p:nvSpPr>
          <p:cNvPr id="2885" name="Google Shape;2885;p4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6" name="Google Shape;2886;p4"/>
          <p:cNvSpPr txBox="1"/>
          <p:nvPr>
            <p:ph type="title"/>
          </p:nvPr>
        </p:nvSpPr>
        <p:spPr>
          <a:xfrm>
            <a:off x="1582650" y="1627275"/>
            <a:ext cx="2927100" cy="72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Conjuntos Numéricos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87" name="Google Shape;2887;p4"/>
          <p:cNvSpPr txBox="1"/>
          <p:nvPr>
            <p:ph idx="2" type="title"/>
          </p:nvPr>
        </p:nvSpPr>
        <p:spPr>
          <a:xfrm>
            <a:off x="702450" y="162322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01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888" name="Google Shape;2888;p4"/>
          <p:cNvSpPr txBox="1"/>
          <p:nvPr>
            <p:ph idx="3" type="title"/>
          </p:nvPr>
        </p:nvSpPr>
        <p:spPr>
          <a:xfrm>
            <a:off x="1582650" y="3223500"/>
            <a:ext cx="2863800" cy="673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Conceito de Função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89" name="Google Shape;2889;p4"/>
          <p:cNvSpPr txBox="1"/>
          <p:nvPr>
            <p:ph idx="1" type="subTitle"/>
          </p:nvPr>
        </p:nvSpPr>
        <p:spPr>
          <a:xfrm>
            <a:off x="1701300" y="3897300"/>
            <a:ext cx="2626500" cy="7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Domínio, contradomínio, imagem, gráficos, e tipo de funções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890" name="Google Shape;2890;p4"/>
          <p:cNvSpPr txBox="1"/>
          <p:nvPr>
            <p:ph idx="4" type="subTitle"/>
          </p:nvPr>
        </p:nvSpPr>
        <p:spPr>
          <a:xfrm>
            <a:off x="1701301" y="2355375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Simbologia e conjuntos numéricos</a:t>
            </a:r>
            <a:endParaRPr/>
          </a:p>
        </p:txBody>
      </p:sp>
      <p:sp>
        <p:nvSpPr>
          <p:cNvPr id="2891" name="Google Shape;2891;p4"/>
          <p:cNvSpPr txBox="1"/>
          <p:nvPr>
            <p:ph idx="5" type="title"/>
          </p:nvPr>
        </p:nvSpPr>
        <p:spPr>
          <a:xfrm>
            <a:off x="5452275" y="1627275"/>
            <a:ext cx="2785800" cy="72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Equações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92" name="Google Shape;2892;p4"/>
          <p:cNvSpPr txBox="1"/>
          <p:nvPr>
            <p:ph idx="6" type="title"/>
          </p:nvPr>
        </p:nvSpPr>
        <p:spPr>
          <a:xfrm>
            <a:off x="4571975" y="162727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02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893" name="Google Shape;2893;p4"/>
          <p:cNvSpPr txBox="1"/>
          <p:nvPr>
            <p:ph idx="8" type="title"/>
          </p:nvPr>
        </p:nvSpPr>
        <p:spPr>
          <a:xfrm>
            <a:off x="70245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03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894" name="Google Shape;2894;p4"/>
          <p:cNvSpPr txBox="1"/>
          <p:nvPr>
            <p:ph idx="15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lang="pt-BR"/>
              <a:t>Conteúdo de aula </a:t>
            </a:r>
            <a:endParaRPr b="0"/>
          </a:p>
        </p:txBody>
      </p:sp>
      <p:sp>
        <p:nvSpPr>
          <p:cNvPr id="2895" name="Google Shape;2895;p4"/>
          <p:cNvSpPr txBox="1"/>
          <p:nvPr>
            <p:ph idx="3" type="title"/>
          </p:nvPr>
        </p:nvSpPr>
        <p:spPr>
          <a:xfrm>
            <a:off x="5374275" y="3223500"/>
            <a:ext cx="2863800" cy="673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Função afim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96" name="Google Shape;2896;p4"/>
          <p:cNvSpPr txBox="1"/>
          <p:nvPr>
            <p:ph idx="1" type="subTitle"/>
          </p:nvPr>
        </p:nvSpPr>
        <p:spPr>
          <a:xfrm>
            <a:off x="5508600" y="3897300"/>
            <a:ext cx="2626500" cy="7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Gráfico, zero e estudo do sinal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897" name="Google Shape;2897;p4"/>
          <p:cNvSpPr txBox="1"/>
          <p:nvPr>
            <p:ph idx="8" type="title"/>
          </p:nvPr>
        </p:nvSpPr>
        <p:spPr>
          <a:xfrm>
            <a:off x="450975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04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898" name="Google Shape;2898;p4"/>
          <p:cNvSpPr txBox="1"/>
          <p:nvPr/>
        </p:nvSpPr>
        <p:spPr>
          <a:xfrm>
            <a:off x="8663940" y="4739640"/>
            <a:ext cx="3495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2" name="Shape 2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3" name="Google Shape;2903;p3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4" name="Google Shape;2904;p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PRÉ-CALCULO PRA QUE????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05" name="Google Shape;2905;p3"/>
          <p:cNvSpPr txBox="1"/>
          <p:nvPr/>
        </p:nvSpPr>
        <p:spPr>
          <a:xfrm>
            <a:off x="8663940" y="4739640"/>
            <a:ext cx="3495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6" name="Google Shape;290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1375" y="1425575"/>
            <a:ext cx="2861249" cy="326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400">
        <p14:reveal dir="l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910" name="Shape 2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p5"/>
          <p:cNvSpPr/>
          <p:nvPr/>
        </p:nvSpPr>
        <p:spPr>
          <a:xfrm>
            <a:off x="875025" y="2054825"/>
            <a:ext cx="5697000" cy="841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2" name="Google Shape;2912;p5"/>
          <p:cNvSpPr txBox="1"/>
          <p:nvPr>
            <p:ph type="title"/>
          </p:nvPr>
        </p:nvSpPr>
        <p:spPr>
          <a:xfrm>
            <a:off x="713225" y="2212200"/>
            <a:ext cx="5697000" cy="130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CONJUNTOS NUMÉRICOS</a:t>
            </a:r>
            <a:endParaRPr/>
          </a:p>
        </p:txBody>
      </p:sp>
      <p:sp>
        <p:nvSpPr>
          <p:cNvPr id="2913" name="Google Shape;2913;p5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01</a:t>
            </a:r>
            <a:endParaRPr/>
          </a:p>
        </p:txBody>
      </p:sp>
    </p:spTree>
  </p:cSld>
  <p:clrMapOvr>
    <a:masterClrMapping/>
  </p:clrMapOvr>
  <p:transition spd="slow">
    <p:wipe dir="l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7" name="Shape 2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8" name="Google Shape;2918;p7"/>
          <p:cNvGrpSpPr/>
          <p:nvPr/>
        </p:nvGrpSpPr>
        <p:grpSpPr>
          <a:xfrm>
            <a:off x="2686393" y="1556095"/>
            <a:ext cx="4168494" cy="2994535"/>
            <a:chOff x="3564969" y="1449816"/>
            <a:chExt cx="3931800" cy="2824500"/>
          </a:xfrm>
        </p:grpSpPr>
        <p:sp>
          <p:nvSpPr>
            <p:cNvPr id="2919" name="Google Shape;2919;p7"/>
            <p:cNvSpPr/>
            <p:nvPr/>
          </p:nvSpPr>
          <p:spPr>
            <a:xfrm>
              <a:off x="3564969" y="1449816"/>
              <a:ext cx="3931800" cy="2824500"/>
            </a:xfrm>
            <a:prstGeom prst="ellipse">
              <a:avLst/>
            </a:prstGeom>
            <a:solidFill>
              <a:srgbClr val="0149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p7"/>
            <p:cNvSpPr/>
            <p:nvPr/>
          </p:nvSpPr>
          <p:spPr>
            <a:xfrm>
              <a:off x="3754492" y="1652069"/>
              <a:ext cx="2534700" cy="2150700"/>
            </a:xfrm>
            <a:prstGeom prst="ellipse">
              <a:avLst/>
            </a:prstGeom>
            <a:solidFill>
              <a:srgbClr val="EF8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1" name="Google Shape;2921;p7"/>
            <p:cNvSpPr/>
            <p:nvPr/>
          </p:nvSpPr>
          <p:spPr>
            <a:xfrm>
              <a:off x="3876843" y="1982241"/>
              <a:ext cx="1654094" cy="165409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2" name="Google Shape;2922;p7"/>
            <p:cNvSpPr/>
            <p:nvPr/>
          </p:nvSpPr>
          <p:spPr>
            <a:xfrm>
              <a:off x="4163922" y="2390319"/>
              <a:ext cx="816156" cy="816156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3" name="Google Shape;2923;p7"/>
            <p:cNvSpPr/>
            <p:nvPr/>
          </p:nvSpPr>
          <p:spPr>
            <a:xfrm>
              <a:off x="6438354" y="2401144"/>
              <a:ext cx="882300" cy="816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4" name="Google Shape;2924;p7"/>
          <p:cNvSpPr/>
          <p:nvPr/>
        </p:nvSpPr>
        <p:spPr>
          <a:xfrm>
            <a:off x="1129750" y="290950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5" name="Google Shape;2925;p7"/>
          <p:cNvSpPr txBox="1"/>
          <p:nvPr>
            <p:ph idx="8" type="title"/>
          </p:nvPr>
        </p:nvSpPr>
        <p:spPr>
          <a:xfrm>
            <a:off x="935525" y="483525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Conjuntos numéricos</a:t>
            </a:r>
            <a:endParaRPr/>
          </a:p>
        </p:txBody>
      </p:sp>
      <p:sp>
        <p:nvSpPr>
          <p:cNvPr id="2926" name="Google Shape;2926;p7"/>
          <p:cNvSpPr txBox="1"/>
          <p:nvPr>
            <p:ph idx="1" type="subTitle"/>
          </p:nvPr>
        </p:nvSpPr>
        <p:spPr>
          <a:xfrm>
            <a:off x="2442820" y="2796446"/>
            <a:ext cx="24603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chemeClr val="lt1"/>
                </a:solidFill>
              </a:rPr>
              <a:t>Naturais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27" name="Google Shape;2927;p7"/>
          <p:cNvSpPr txBox="1"/>
          <p:nvPr>
            <p:ph idx="1" type="subTitle"/>
          </p:nvPr>
        </p:nvSpPr>
        <p:spPr>
          <a:xfrm>
            <a:off x="2827445" y="2201964"/>
            <a:ext cx="24603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chemeClr val="lt1"/>
                </a:solidFill>
              </a:rPr>
              <a:t>Inteiros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28" name="Google Shape;2928;p7"/>
          <p:cNvSpPr txBox="1"/>
          <p:nvPr>
            <p:ph idx="1" type="subTitle"/>
          </p:nvPr>
        </p:nvSpPr>
        <p:spPr>
          <a:xfrm>
            <a:off x="3569026" y="2046763"/>
            <a:ext cx="2460269" cy="5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chemeClr val="lt1"/>
                </a:solidFill>
              </a:rPr>
              <a:t>Racionais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29" name="Google Shape;2929;p7"/>
          <p:cNvSpPr txBox="1"/>
          <p:nvPr>
            <p:ph idx="1" type="subTitle"/>
          </p:nvPr>
        </p:nvSpPr>
        <p:spPr>
          <a:xfrm>
            <a:off x="4903136" y="2766803"/>
            <a:ext cx="24603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chemeClr val="lt1"/>
                </a:solidFill>
              </a:rPr>
              <a:t>Irracionais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30" name="Google Shape;2930;p7"/>
          <p:cNvSpPr txBox="1"/>
          <p:nvPr>
            <p:ph idx="1" type="subTitle"/>
          </p:nvPr>
        </p:nvSpPr>
        <p:spPr>
          <a:xfrm>
            <a:off x="4319527" y="1851869"/>
            <a:ext cx="24603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chemeClr val="lt1"/>
                </a:solidFill>
              </a:rPr>
              <a:t>Reais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31" name="Google Shape;2931;p7"/>
          <p:cNvSpPr/>
          <p:nvPr/>
        </p:nvSpPr>
        <p:spPr>
          <a:xfrm rot="-9338900">
            <a:off x="2343694" y="2797961"/>
            <a:ext cx="1114023" cy="1788443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2" name="Google Shape;2932;p7"/>
          <p:cNvSpPr txBox="1"/>
          <p:nvPr>
            <p:ph idx="1" type="subTitle"/>
          </p:nvPr>
        </p:nvSpPr>
        <p:spPr>
          <a:xfrm>
            <a:off x="1036744" y="3485275"/>
            <a:ext cx="1790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Números não decimais de 0 até +∞</a:t>
            </a:r>
            <a:endParaRPr/>
          </a:p>
        </p:txBody>
      </p:sp>
      <p:sp>
        <p:nvSpPr>
          <p:cNvPr id="2933" name="Google Shape;2933;p7"/>
          <p:cNvSpPr/>
          <p:nvPr/>
        </p:nvSpPr>
        <p:spPr>
          <a:xfrm rot="-10134961">
            <a:off x="2208472" y="2602001"/>
            <a:ext cx="1113164" cy="35085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4" name="Google Shape;2934;p7"/>
          <p:cNvSpPr txBox="1"/>
          <p:nvPr>
            <p:ph idx="1" type="subTitle"/>
          </p:nvPr>
        </p:nvSpPr>
        <p:spPr>
          <a:xfrm>
            <a:off x="622812" y="2492613"/>
            <a:ext cx="2106377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Números não decimais de -∞ até +∞ </a:t>
            </a:r>
            <a:endParaRPr/>
          </a:p>
        </p:txBody>
      </p:sp>
      <p:sp>
        <p:nvSpPr>
          <p:cNvPr id="2935" name="Google Shape;2935;p7"/>
          <p:cNvSpPr/>
          <p:nvPr/>
        </p:nvSpPr>
        <p:spPr>
          <a:xfrm flipH="1" rot="665039">
            <a:off x="2841979" y="1652061"/>
            <a:ext cx="1512793" cy="326201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rgbClr val="EF8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6" name="Google Shape;2936;p7"/>
          <p:cNvSpPr txBox="1"/>
          <p:nvPr>
            <p:ph idx="1" type="subTitle"/>
          </p:nvPr>
        </p:nvSpPr>
        <p:spPr>
          <a:xfrm>
            <a:off x="1403692" y="1096898"/>
            <a:ext cx="1797600" cy="10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Números que podem ser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escritos em fração p/q, sendo q≠0</a:t>
            </a:r>
            <a:endParaRPr/>
          </a:p>
        </p:txBody>
      </p:sp>
      <p:sp>
        <p:nvSpPr>
          <p:cNvPr id="2937" name="Google Shape;2937;p7"/>
          <p:cNvSpPr/>
          <p:nvPr/>
        </p:nvSpPr>
        <p:spPr>
          <a:xfrm flipH="1" rot="-9338989">
            <a:off x="6236779" y="3370128"/>
            <a:ext cx="1102994" cy="167774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8" name="Google Shape;2938;p7"/>
          <p:cNvSpPr/>
          <p:nvPr/>
        </p:nvSpPr>
        <p:spPr>
          <a:xfrm rot="665000">
            <a:off x="5963708" y="1610726"/>
            <a:ext cx="1095385" cy="792408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rgbClr val="014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9" name="Google Shape;2939;p7"/>
          <p:cNvSpPr txBox="1"/>
          <p:nvPr>
            <p:ph idx="1" type="subTitle"/>
          </p:nvPr>
        </p:nvSpPr>
        <p:spPr>
          <a:xfrm>
            <a:off x="7056707" y="1786888"/>
            <a:ext cx="1790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Todos os números anteriores</a:t>
            </a:r>
            <a:endParaRPr/>
          </a:p>
        </p:txBody>
      </p:sp>
      <p:sp>
        <p:nvSpPr>
          <p:cNvPr id="2940" name="Google Shape;2940;p7"/>
          <p:cNvSpPr txBox="1"/>
          <p:nvPr/>
        </p:nvSpPr>
        <p:spPr>
          <a:xfrm>
            <a:off x="8663940" y="4739640"/>
            <a:ext cx="3495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1" name="Google Shape;2941;p7"/>
          <p:cNvSpPr txBox="1"/>
          <p:nvPr>
            <p:ph idx="1" type="subTitle"/>
          </p:nvPr>
        </p:nvSpPr>
        <p:spPr>
          <a:xfrm>
            <a:off x="7262857" y="3480075"/>
            <a:ext cx="1790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Dízimas periódicas e raízes não exatas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5" name="Shape 2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6" name="Google Shape;2946;p8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7" name="Google Shape;2947;p8"/>
          <p:cNvSpPr txBox="1"/>
          <p:nvPr>
            <p:ph idx="8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Conjuntos numéricos</a:t>
            </a:r>
            <a:endParaRPr/>
          </a:p>
        </p:txBody>
      </p:sp>
      <p:sp>
        <p:nvSpPr>
          <p:cNvPr id="2948" name="Google Shape;2948;p8"/>
          <p:cNvSpPr/>
          <p:nvPr/>
        </p:nvSpPr>
        <p:spPr>
          <a:xfrm rot="198589">
            <a:off x="1200618" y="1513744"/>
            <a:ext cx="7144718" cy="2494160"/>
          </a:xfrm>
          <a:prstGeom prst="roundRect">
            <a:avLst>
              <a:gd fmla="val 16667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9" name="Google Shape;2949;p8"/>
          <p:cNvSpPr txBox="1"/>
          <p:nvPr/>
        </p:nvSpPr>
        <p:spPr>
          <a:xfrm>
            <a:off x="8663940" y="4739640"/>
            <a:ext cx="3495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953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p9"/>
          <p:cNvSpPr/>
          <p:nvPr/>
        </p:nvSpPr>
        <p:spPr>
          <a:xfrm>
            <a:off x="2865750" y="2051175"/>
            <a:ext cx="5397300" cy="841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5" name="Google Shape;2955;p9"/>
          <p:cNvSpPr txBox="1"/>
          <p:nvPr>
            <p:ph type="ctrTitle"/>
          </p:nvPr>
        </p:nvSpPr>
        <p:spPr>
          <a:xfrm>
            <a:off x="3033357" y="2218800"/>
            <a:ext cx="53973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pt-BR"/>
              <a:t>EQUAÇÕES</a:t>
            </a:r>
            <a:endParaRPr/>
          </a:p>
        </p:txBody>
      </p:sp>
      <p:sp>
        <p:nvSpPr>
          <p:cNvPr id="2956" name="Google Shape;2956;p9"/>
          <p:cNvSpPr txBox="1"/>
          <p:nvPr>
            <p:ph idx="2" type="title"/>
          </p:nvPr>
        </p:nvSpPr>
        <p:spPr>
          <a:xfrm>
            <a:off x="6849700" y="1076325"/>
            <a:ext cx="15810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7200"/>
              <a:buNone/>
            </a:pPr>
            <a:r>
              <a:rPr lang="pt-BR"/>
              <a:t>02</a:t>
            </a:r>
            <a:endParaRPr/>
          </a:p>
        </p:txBody>
      </p:sp>
      <p:grpSp>
        <p:nvGrpSpPr>
          <p:cNvPr id="2957" name="Google Shape;2957;p9"/>
          <p:cNvGrpSpPr/>
          <p:nvPr/>
        </p:nvGrpSpPr>
        <p:grpSpPr>
          <a:xfrm flipH="1">
            <a:off x="1757217" y="4308207"/>
            <a:ext cx="1236150" cy="600722"/>
            <a:chOff x="6583775" y="-35155"/>
            <a:chExt cx="1236150" cy="600722"/>
          </a:xfrm>
        </p:grpSpPr>
        <p:sp>
          <p:nvSpPr>
            <p:cNvPr id="2958" name="Google Shape;2958;p9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p9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p9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1" name="Google Shape;2961;p9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p9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p9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p9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p9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6" name="Google Shape;2966;p9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7" name="Google Shape;2967;p9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p9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p9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p9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p9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2" name="Google Shape;2972;p9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wipe dir="l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6" name="Shape 2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7" name="Google Shape;2977;p10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8" name="Google Shape;2978;p1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Potenciação</a:t>
            </a:r>
            <a:endParaRPr/>
          </a:p>
        </p:txBody>
      </p:sp>
      <p:sp>
        <p:nvSpPr>
          <p:cNvPr id="2979" name="Google Shape;2979;p10"/>
          <p:cNvSpPr txBox="1"/>
          <p:nvPr>
            <p:ph idx="3" type="title"/>
          </p:nvPr>
        </p:nvSpPr>
        <p:spPr>
          <a:xfrm>
            <a:off x="1841862" y="2535898"/>
            <a:ext cx="2526000" cy="572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2980" name="Google Shape;2980;p10"/>
          <p:cNvSpPr txBox="1"/>
          <p:nvPr>
            <p:ph idx="13" type="subTitle"/>
          </p:nvPr>
        </p:nvSpPr>
        <p:spPr>
          <a:xfrm>
            <a:off x="2254186" y="1990575"/>
            <a:ext cx="25260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b="1" lang="pt-BR"/>
              <a:t>Expoente</a:t>
            </a:r>
            <a:endParaRPr b="1"/>
          </a:p>
        </p:txBody>
      </p:sp>
      <p:sp>
        <p:nvSpPr>
          <p:cNvPr id="2981" name="Google Shape;2981;p10"/>
          <p:cNvSpPr/>
          <p:nvPr/>
        </p:nvSpPr>
        <p:spPr>
          <a:xfrm rot="-2194463">
            <a:off x="2025762" y="2296411"/>
            <a:ext cx="456849" cy="232078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2" name="Google Shape;2982;p10"/>
          <p:cNvSpPr/>
          <p:nvPr/>
        </p:nvSpPr>
        <p:spPr>
          <a:xfrm rot="8605537">
            <a:off x="1794068" y="3028644"/>
            <a:ext cx="389660" cy="257094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3" name="Google Shape;2983;p10"/>
          <p:cNvSpPr txBox="1"/>
          <p:nvPr>
            <p:ph idx="13" type="subTitle"/>
          </p:nvPr>
        </p:nvSpPr>
        <p:spPr>
          <a:xfrm>
            <a:off x="547458" y="3247699"/>
            <a:ext cx="1726713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b="1" lang="pt-BR"/>
              <a:t>Potência de base</a:t>
            </a:r>
            <a:endParaRPr b="1"/>
          </a:p>
        </p:txBody>
      </p:sp>
      <p:sp>
        <p:nvSpPr>
          <p:cNvPr id="2984" name="Google Shape;2984;p10"/>
          <p:cNvSpPr/>
          <p:nvPr/>
        </p:nvSpPr>
        <p:spPr>
          <a:xfrm rot="-5400000">
            <a:off x="3240038" y="2285415"/>
            <a:ext cx="256540" cy="1561437"/>
          </a:xfrm>
          <a:prstGeom prst="leftBrace">
            <a:avLst>
              <a:gd fmla="val 91501" name="adj1"/>
              <a:gd fmla="val 5000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5" name="Google Shape;2985;p10"/>
          <p:cNvSpPr txBox="1"/>
          <p:nvPr>
            <p:ph idx="13" type="subTitle"/>
          </p:nvPr>
        </p:nvSpPr>
        <p:spPr>
          <a:xfrm>
            <a:off x="2748474" y="3162983"/>
            <a:ext cx="1726713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b="1" lang="pt-BR"/>
              <a:t>n fatores</a:t>
            </a:r>
            <a:endParaRPr b="1"/>
          </a:p>
        </p:txBody>
      </p:sp>
      <p:sp>
        <p:nvSpPr>
          <p:cNvPr id="2986" name="Google Shape;2986;p10"/>
          <p:cNvSpPr txBox="1"/>
          <p:nvPr/>
        </p:nvSpPr>
        <p:spPr>
          <a:xfrm>
            <a:off x="5617364" y="1651820"/>
            <a:ext cx="2806636" cy="33331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2987" name="Google Shape;2987;p10"/>
          <p:cNvSpPr txBox="1"/>
          <p:nvPr/>
        </p:nvSpPr>
        <p:spPr>
          <a:xfrm>
            <a:off x="5534205" y="1267092"/>
            <a:ext cx="2913961" cy="396121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880" r="0" t="-9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8" name="Google Shape;2988;p10"/>
          <p:cNvSpPr/>
          <p:nvPr/>
        </p:nvSpPr>
        <p:spPr>
          <a:xfrm rot="1139232">
            <a:off x="7443701" y="285704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Revendo...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9" name="Google Shape;2989;p10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0" name="Google Shape;2990;p10"/>
          <p:cNvSpPr txBox="1"/>
          <p:nvPr>
            <p:ph idx="3" type="title"/>
          </p:nvPr>
        </p:nvSpPr>
        <p:spPr>
          <a:xfrm>
            <a:off x="2348830" y="3762691"/>
            <a:ext cx="2526000" cy="572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pt-BR"/>
              <a:t> </a:t>
            </a:r>
            <a:endParaRPr/>
          </a:p>
        </p:txBody>
      </p:sp>
    </p:spTree>
  </p:cSld>
  <p:clrMapOvr>
    <a:masterClrMapping/>
  </p:clrMapOvr>
  <p:transition spd="slow">
    <p:wipe dir="l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4" name="Shape 2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5" name="Google Shape;2995;p11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6" name="Google Shape;2996;p1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Potenciação</a:t>
            </a:r>
            <a:endParaRPr/>
          </a:p>
        </p:txBody>
      </p:sp>
      <p:sp>
        <p:nvSpPr>
          <p:cNvPr id="2997" name="Google Shape;2997;p11"/>
          <p:cNvSpPr txBox="1"/>
          <p:nvPr>
            <p:ph idx="3" type="title"/>
          </p:nvPr>
        </p:nvSpPr>
        <p:spPr>
          <a:xfrm>
            <a:off x="2032683" y="1707318"/>
            <a:ext cx="2526000" cy="572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2998" name="Google Shape;2998;p11"/>
          <p:cNvSpPr/>
          <p:nvPr/>
        </p:nvSpPr>
        <p:spPr>
          <a:xfrm rot="2194463">
            <a:off x="4318187" y="1267088"/>
            <a:ext cx="842905" cy="910064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9" name="Google Shape;2999;p11"/>
          <p:cNvSpPr txBox="1"/>
          <p:nvPr>
            <p:ph idx="13" type="subTitle"/>
          </p:nvPr>
        </p:nvSpPr>
        <p:spPr>
          <a:xfrm>
            <a:off x="4558683" y="1304775"/>
            <a:ext cx="2936740" cy="125350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3000" name="Google Shape;3000;p11"/>
          <p:cNvSpPr txBox="1"/>
          <p:nvPr/>
        </p:nvSpPr>
        <p:spPr>
          <a:xfrm>
            <a:off x="1772052" y="2933797"/>
            <a:ext cx="6001845" cy="14460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001" name="Google Shape;3001;p11"/>
          <p:cNvSpPr/>
          <p:nvPr/>
        </p:nvSpPr>
        <p:spPr>
          <a:xfrm>
            <a:off x="1844325" y="3001509"/>
            <a:ext cx="1974258" cy="3590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2" name="Google Shape;3002;p11"/>
          <p:cNvSpPr/>
          <p:nvPr/>
        </p:nvSpPr>
        <p:spPr>
          <a:xfrm>
            <a:off x="1844325" y="3354921"/>
            <a:ext cx="737317" cy="35907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3" name="Google Shape;3003;p11"/>
          <p:cNvSpPr/>
          <p:nvPr/>
        </p:nvSpPr>
        <p:spPr>
          <a:xfrm>
            <a:off x="4809111" y="3842874"/>
            <a:ext cx="695639" cy="3590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4" name="Google Shape;3004;p11"/>
          <p:cNvSpPr/>
          <p:nvPr/>
        </p:nvSpPr>
        <p:spPr>
          <a:xfrm>
            <a:off x="4809111" y="2962900"/>
            <a:ext cx="685829" cy="36144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5" name="Google Shape;3005;p11"/>
          <p:cNvSpPr/>
          <p:nvPr/>
        </p:nvSpPr>
        <p:spPr>
          <a:xfrm>
            <a:off x="4809111" y="3374713"/>
            <a:ext cx="883190" cy="35907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6" name="Google Shape;3006;p11"/>
          <p:cNvSpPr/>
          <p:nvPr/>
        </p:nvSpPr>
        <p:spPr>
          <a:xfrm rot="1139232">
            <a:off x="7443701" y="285704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Revendo...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7" name="Google Shape;3007;p11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8" name="Google Shape;3008;p11"/>
          <p:cNvSpPr/>
          <p:nvPr/>
        </p:nvSpPr>
        <p:spPr>
          <a:xfrm rot="-672652">
            <a:off x="1917054" y="3894934"/>
            <a:ext cx="1828800" cy="54121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38C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Agora é sua vez!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9" name="Google Shape;3009;p11"/>
          <p:cNvSpPr/>
          <p:nvPr/>
        </p:nvSpPr>
        <p:spPr>
          <a:xfrm>
            <a:off x="2413870" y="3354921"/>
            <a:ext cx="1912318" cy="35907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0" name="Google Shape;3010;p11"/>
          <p:cNvSpPr/>
          <p:nvPr/>
        </p:nvSpPr>
        <p:spPr>
          <a:xfrm>
            <a:off x="5288985" y="2968487"/>
            <a:ext cx="2206438" cy="359073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1" name="Google Shape;3011;p11"/>
          <p:cNvSpPr/>
          <p:nvPr/>
        </p:nvSpPr>
        <p:spPr>
          <a:xfrm>
            <a:off x="5503829" y="3364758"/>
            <a:ext cx="2131546" cy="3590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2" name="Google Shape;3012;p11"/>
          <p:cNvSpPr/>
          <p:nvPr/>
        </p:nvSpPr>
        <p:spPr>
          <a:xfrm>
            <a:off x="5288985" y="3699864"/>
            <a:ext cx="2453620" cy="555024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6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7" name="Google Shape;3017;p12"/>
          <p:cNvSpPr/>
          <p:nvPr/>
        </p:nvSpPr>
        <p:spPr>
          <a:xfrm>
            <a:off x="1875842" y="1960176"/>
            <a:ext cx="2270493" cy="45486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8" name="Google Shape;3018;p12"/>
          <p:cNvSpPr txBox="1"/>
          <p:nvPr/>
        </p:nvSpPr>
        <p:spPr>
          <a:xfrm>
            <a:off x="5145815" y="1634996"/>
            <a:ext cx="3678145" cy="27998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019" name="Google Shape;3019;p12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0" name="Google Shape;3020;p12"/>
          <p:cNvSpPr txBox="1"/>
          <p:nvPr>
            <p:ph idx="8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Radiciação</a:t>
            </a:r>
            <a:endParaRPr/>
          </a:p>
        </p:txBody>
      </p:sp>
      <p:sp>
        <p:nvSpPr>
          <p:cNvPr id="3021" name="Google Shape;3021;p12"/>
          <p:cNvSpPr/>
          <p:nvPr/>
        </p:nvSpPr>
        <p:spPr>
          <a:xfrm rot="-2194463">
            <a:off x="2599412" y="1688023"/>
            <a:ext cx="456849" cy="232078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2" name="Google Shape;3022;p12"/>
          <p:cNvSpPr/>
          <p:nvPr/>
        </p:nvSpPr>
        <p:spPr>
          <a:xfrm rot="8605537">
            <a:off x="2112557" y="2383870"/>
            <a:ext cx="320436" cy="285177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3" name="Google Shape;3023;p12"/>
          <p:cNvSpPr txBox="1"/>
          <p:nvPr>
            <p:ph idx="4294967295" type="subTitle"/>
          </p:nvPr>
        </p:nvSpPr>
        <p:spPr>
          <a:xfrm>
            <a:off x="1195785" y="2595244"/>
            <a:ext cx="1726713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b="1" i="0" lang="pt-B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Radicando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4" name="Google Shape;3024;p12"/>
          <p:cNvSpPr txBox="1"/>
          <p:nvPr/>
        </p:nvSpPr>
        <p:spPr>
          <a:xfrm>
            <a:off x="5145815" y="1312555"/>
            <a:ext cx="3882454" cy="344472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251" r="0" t="-88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5" name="Google Shape;3025;p12"/>
          <p:cNvSpPr txBox="1"/>
          <p:nvPr>
            <p:ph idx="4294967295" type="subTitle"/>
          </p:nvPr>
        </p:nvSpPr>
        <p:spPr>
          <a:xfrm>
            <a:off x="2759505" y="1374565"/>
            <a:ext cx="1726713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</a:pPr>
            <a:r>
              <a:rPr b="1" i="0" lang="pt-B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Raiz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6" name="Google Shape;3026;p12"/>
          <p:cNvSpPr txBox="1"/>
          <p:nvPr>
            <p:ph idx="4294967295" type="subTitle"/>
          </p:nvPr>
        </p:nvSpPr>
        <p:spPr>
          <a:xfrm>
            <a:off x="203838" y="1374565"/>
            <a:ext cx="1726713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</a:pPr>
            <a:r>
              <a:rPr b="1" i="0" lang="pt-B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Índice da raiz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7" name="Google Shape;3027;p12"/>
          <p:cNvSpPr/>
          <p:nvPr/>
        </p:nvSpPr>
        <p:spPr>
          <a:xfrm flipH="1" rot="1003650">
            <a:off x="1491157" y="1640543"/>
            <a:ext cx="641485" cy="295550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8" name="Google Shape;3028;p12"/>
          <p:cNvSpPr/>
          <p:nvPr/>
        </p:nvSpPr>
        <p:spPr>
          <a:xfrm>
            <a:off x="826453" y="3706532"/>
            <a:ext cx="3539580" cy="58650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9" name="Google Shape;3029;p12"/>
          <p:cNvSpPr txBox="1"/>
          <p:nvPr>
            <p:ph idx="4294967295" type="subTitle"/>
          </p:nvPr>
        </p:nvSpPr>
        <p:spPr>
          <a:xfrm>
            <a:off x="577427" y="3421059"/>
            <a:ext cx="3914043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</a:pPr>
            <a:r>
              <a:rPr b="1" i="0" lang="pt-B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Observação: racionalização de denominadores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30" name="Google Shape;3030;p12"/>
          <p:cNvSpPr/>
          <p:nvPr/>
        </p:nvSpPr>
        <p:spPr>
          <a:xfrm rot="1139232">
            <a:off x="7443701" y="285704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Revendo...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1" name="Google Shape;3031;p12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5" name="Shape 3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6" name="Google Shape;3036;p13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7" name="Google Shape;3037;p13"/>
          <p:cNvSpPr txBox="1"/>
          <p:nvPr>
            <p:ph idx="8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Radiciação</a:t>
            </a:r>
            <a:endParaRPr/>
          </a:p>
        </p:txBody>
      </p:sp>
      <p:sp>
        <p:nvSpPr>
          <p:cNvPr id="3038" name="Google Shape;3038;p13"/>
          <p:cNvSpPr txBox="1"/>
          <p:nvPr/>
        </p:nvSpPr>
        <p:spPr>
          <a:xfrm>
            <a:off x="636183" y="1636005"/>
            <a:ext cx="4720004" cy="27653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039" name="Google Shape;3039;p13"/>
          <p:cNvSpPr txBox="1"/>
          <p:nvPr>
            <p:ph idx="4294967295" type="subTitle"/>
          </p:nvPr>
        </p:nvSpPr>
        <p:spPr>
          <a:xfrm>
            <a:off x="726096" y="1269120"/>
            <a:ext cx="1754976" cy="3668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</a:pPr>
            <a:r>
              <a:rPr b="1" i="0" lang="pt-B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Exemplos: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40" name="Google Shape;3040;p13"/>
          <p:cNvSpPr/>
          <p:nvPr/>
        </p:nvSpPr>
        <p:spPr>
          <a:xfrm>
            <a:off x="726100" y="1985500"/>
            <a:ext cx="451800" cy="588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1" name="Google Shape;3041;p13"/>
          <p:cNvSpPr/>
          <p:nvPr/>
        </p:nvSpPr>
        <p:spPr>
          <a:xfrm>
            <a:off x="698427" y="2677156"/>
            <a:ext cx="1068000" cy="5373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2" name="Google Shape;3042;p13"/>
          <p:cNvSpPr txBox="1"/>
          <p:nvPr/>
        </p:nvSpPr>
        <p:spPr>
          <a:xfrm>
            <a:off x="5677750" y="1958341"/>
            <a:ext cx="2953975" cy="17602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043" name="Google Shape;3043;p13"/>
          <p:cNvSpPr/>
          <p:nvPr/>
        </p:nvSpPr>
        <p:spPr>
          <a:xfrm>
            <a:off x="7105230" y="2177268"/>
            <a:ext cx="670120" cy="33316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4" name="Google Shape;3044;p13"/>
          <p:cNvSpPr/>
          <p:nvPr/>
        </p:nvSpPr>
        <p:spPr>
          <a:xfrm>
            <a:off x="5677750" y="2147873"/>
            <a:ext cx="553357" cy="138499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45" name="Google Shape;3045;p13"/>
          <p:cNvCxnSpPr/>
          <p:nvPr/>
        </p:nvCxnSpPr>
        <p:spPr>
          <a:xfrm flipH="1">
            <a:off x="6182360" y="2218193"/>
            <a:ext cx="5080" cy="125064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46" name="Google Shape;3046;p13"/>
          <p:cNvSpPr/>
          <p:nvPr/>
        </p:nvSpPr>
        <p:spPr>
          <a:xfrm>
            <a:off x="6183782" y="2147873"/>
            <a:ext cx="333746" cy="1384995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7" name="Google Shape;3047;p13"/>
          <p:cNvSpPr/>
          <p:nvPr/>
        </p:nvSpPr>
        <p:spPr>
          <a:xfrm>
            <a:off x="6457091" y="2549461"/>
            <a:ext cx="2174634" cy="31015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8" name="Google Shape;3048;p13"/>
          <p:cNvSpPr/>
          <p:nvPr/>
        </p:nvSpPr>
        <p:spPr>
          <a:xfrm>
            <a:off x="6896936" y="2968771"/>
            <a:ext cx="1086708" cy="33316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9" name="Google Shape;3049;p13"/>
          <p:cNvSpPr/>
          <p:nvPr/>
        </p:nvSpPr>
        <p:spPr>
          <a:xfrm rot="1139232">
            <a:off x="7443701" y="285704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Revendo...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0" name="Google Shape;3050;p13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1" name="Google Shape;3051;p13"/>
          <p:cNvSpPr/>
          <p:nvPr/>
        </p:nvSpPr>
        <p:spPr>
          <a:xfrm>
            <a:off x="6988628" y="3328982"/>
            <a:ext cx="754053" cy="362535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2" name="Google Shape;3052;p13"/>
          <p:cNvSpPr/>
          <p:nvPr/>
        </p:nvSpPr>
        <p:spPr>
          <a:xfrm>
            <a:off x="7649899" y="3374913"/>
            <a:ext cx="333745" cy="30777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53" name="Google Shape;3053;p13"/>
          <p:cNvCxnSpPr/>
          <p:nvPr/>
        </p:nvCxnSpPr>
        <p:spPr>
          <a:xfrm flipH="1" rot="10800000">
            <a:off x="6988628" y="3356361"/>
            <a:ext cx="326572" cy="19479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54" name="Google Shape;3054;p13"/>
          <p:cNvCxnSpPr/>
          <p:nvPr/>
        </p:nvCxnSpPr>
        <p:spPr>
          <a:xfrm flipH="1" rot="10800000">
            <a:off x="7343844" y="3391916"/>
            <a:ext cx="230782" cy="14946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055" name="Google Shape;3055;p13"/>
          <p:cNvSpPr/>
          <p:nvPr/>
        </p:nvSpPr>
        <p:spPr>
          <a:xfrm>
            <a:off x="1049196" y="1945722"/>
            <a:ext cx="2769000" cy="588000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6" name="Google Shape;3056;p13"/>
          <p:cNvSpPr/>
          <p:nvPr/>
        </p:nvSpPr>
        <p:spPr>
          <a:xfrm>
            <a:off x="1232387" y="2641123"/>
            <a:ext cx="4572000" cy="1474500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7" name="Google Shape;3057;p13"/>
          <p:cNvSpPr/>
          <p:nvPr/>
        </p:nvSpPr>
        <p:spPr>
          <a:xfrm rot="-672652">
            <a:off x="2081785" y="4395641"/>
            <a:ext cx="1828800" cy="54121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38C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Agora é sua vez!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1" name="Shape 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" name="Google Shape;3062;p14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3" name="Google Shape;3063;p1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Fatoração</a:t>
            </a:r>
            <a:endParaRPr/>
          </a:p>
        </p:txBody>
      </p:sp>
      <p:sp>
        <p:nvSpPr>
          <p:cNvPr id="3064" name="Google Shape;3064;p14"/>
          <p:cNvSpPr/>
          <p:nvPr/>
        </p:nvSpPr>
        <p:spPr>
          <a:xfrm rot="1139232">
            <a:off x="7443701" y="285704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Revendo...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5" name="Google Shape;3065;p14"/>
          <p:cNvSpPr txBox="1"/>
          <p:nvPr/>
        </p:nvSpPr>
        <p:spPr>
          <a:xfrm>
            <a:off x="914225" y="1690839"/>
            <a:ext cx="2927100" cy="72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Black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Fator comum</a:t>
            </a:r>
            <a:endParaRPr b="0" i="0" sz="24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066" name="Google Shape;3066;p14"/>
          <p:cNvSpPr txBox="1"/>
          <p:nvPr/>
        </p:nvSpPr>
        <p:spPr>
          <a:xfrm>
            <a:off x="5253060" y="1353227"/>
            <a:ext cx="2927100" cy="72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Black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Agrupamento</a:t>
            </a:r>
            <a:endParaRPr b="0" i="0" sz="24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067" name="Google Shape;3067;p14"/>
          <p:cNvSpPr txBox="1"/>
          <p:nvPr/>
        </p:nvSpPr>
        <p:spPr>
          <a:xfrm>
            <a:off x="925352" y="2456269"/>
            <a:ext cx="2915973" cy="87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Identifica um termo comum a todas as parcelas da expressão e depois colocamos em evidência.</a:t>
            </a:r>
            <a:endParaRPr b="0" i="0" sz="14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8" name="Google Shape;3068;p14"/>
          <p:cNvSpPr txBox="1"/>
          <p:nvPr/>
        </p:nvSpPr>
        <p:spPr>
          <a:xfrm>
            <a:off x="1314329" y="3329619"/>
            <a:ext cx="2038969" cy="28499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4276" l="-2367" r="-276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9" name="Google Shape;3069;p14"/>
          <p:cNvSpPr txBox="1"/>
          <p:nvPr/>
        </p:nvSpPr>
        <p:spPr>
          <a:xfrm>
            <a:off x="5100490" y="2162607"/>
            <a:ext cx="3232240" cy="1370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Às vezes não é possível identificar de início, um fator comum a todos as parcelas, então, formam-se 2 ou mais grupos com termo comum e colocamos em evidência.</a:t>
            </a:r>
            <a:endParaRPr b="0" i="0" sz="14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0" name="Google Shape;3070;p14"/>
          <p:cNvSpPr txBox="1"/>
          <p:nvPr/>
        </p:nvSpPr>
        <p:spPr>
          <a:xfrm>
            <a:off x="4692023" y="3614612"/>
            <a:ext cx="4118674" cy="27012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33328" l="-182" r="-110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1" name="Google Shape;3071;p14"/>
          <p:cNvSpPr txBox="1"/>
          <p:nvPr/>
        </p:nvSpPr>
        <p:spPr>
          <a:xfrm>
            <a:off x="5672784" y="3964247"/>
            <a:ext cx="1925200" cy="27012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34276" l="-787" r="-316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2" name="Google Shape;3072;p14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6" name="Shape 3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Google Shape;3077;p16"/>
          <p:cNvSpPr/>
          <p:nvPr/>
        </p:nvSpPr>
        <p:spPr>
          <a:xfrm>
            <a:off x="1765521" y="252746"/>
            <a:ext cx="4470000" cy="6147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8" name="Google Shape;3078;p16"/>
          <p:cNvSpPr/>
          <p:nvPr/>
        </p:nvSpPr>
        <p:spPr>
          <a:xfrm rot="-700979">
            <a:off x="7371821" y="903155"/>
            <a:ext cx="1126945" cy="1096544"/>
          </a:xfrm>
          <a:custGeom>
            <a:rect b="b" l="l" r="r" t="t"/>
            <a:pathLst>
              <a:path extrusionOk="0" h="43861" w="45077">
                <a:moveTo>
                  <a:pt x="21793" y="10957"/>
                </a:moveTo>
                <a:cubicBezTo>
                  <a:pt x="22330" y="10957"/>
                  <a:pt x="22824" y="11252"/>
                  <a:pt x="23234" y="11580"/>
                </a:cubicBezTo>
                <a:cubicBezTo>
                  <a:pt x="24236" y="12557"/>
                  <a:pt x="24788" y="13885"/>
                  <a:pt x="25239" y="15164"/>
                </a:cubicBezTo>
                <a:cubicBezTo>
                  <a:pt x="25991" y="17419"/>
                  <a:pt x="26317" y="19800"/>
                  <a:pt x="26617" y="22156"/>
                </a:cubicBezTo>
                <a:cubicBezTo>
                  <a:pt x="26743" y="23459"/>
                  <a:pt x="26993" y="24763"/>
                  <a:pt x="26993" y="26091"/>
                </a:cubicBezTo>
                <a:cubicBezTo>
                  <a:pt x="27219" y="26191"/>
                  <a:pt x="27044" y="26668"/>
                  <a:pt x="27044" y="26918"/>
                </a:cubicBezTo>
                <a:cubicBezTo>
                  <a:pt x="27119" y="27119"/>
                  <a:pt x="27094" y="27294"/>
                  <a:pt x="27094" y="27495"/>
                </a:cubicBezTo>
                <a:cubicBezTo>
                  <a:pt x="27319" y="27595"/>
                  <a:pt x="27144" y="28071"/>
                  <a:pt x="27144" y="28322"/>
                </a:cubicBezTo>
                <a:cubicBezTo>
                  <a:pt x="27219" y="28522"/>
                  <a:pt x="27194" y="28723"/>
                  <a:pt x="27194" y="28898"/>
                </a:cubicBezTo>
                <a:lnTo>
                  <a:pt x="27294" y="28898"/>
                </a:lnTo>
                <a:cubicBezTo>
                  <a:pt x="27294" y="29174"/>
                  <a:pt x="27269" y="29750"/>
                  <a:pt x="27269" y="30026"/>
                </a:cubicBezTo>
                <a:cubicBezTo>
                  <a:pt x="27269" y="30302"/>
                  <a:pt x="27294" y="30627"/>
                  <a:pt x="27294" y="30903"/>
                </a:cubicBezTo>
                <a:cubicBezTo>
                  <a:pt x="27570" y="30978"/>
                  <a:pt x="27344" y="31655"/>
                  <a:pt x="27369" y="31956"/>
                </a:cubicBezTo>
                <a:cubicBezTo>
                  <a:pt x="27369" y="32006"/>
                  <a:pt x="27394" y="32131"/>
                  <a:pt x="27394" y="32206"/>
                </a:cubicBezTo>
                <a:cubicBezTo>
                  <a:pt x="24913" y="32457"/>
                  <a:pt x="22432" y="32783"/>
                  <a:pt x="19976" y="33134"/>
                </a:cubicBezTo>
                <a:cubicBezTo>
                  <a:pt x="18397" y="33334"/>
                  <a:pt x="16793" y="33485"/>
                  <a:pt x="15239" y="33810"/>
                </a:cubicBezTo>
                <a:cubicBezTo>
                  <a:pt x="15540" y="30502"/>
                  <a:pt x="15765" y="27194"/>
                  <a:pt x="16166" y="23886"/>
                </a:cubicBezTo>
                <a:cubicBezTo>
                  <a:pt x="16467" y="21730"/>
                  <a:pt x="16918" y="19575"/>
                  <a:pt x="17444" y="17469"/>
                </a:cubicBezTo>
                <a:cubicBezTo>
                  <a:pt x="17896" y="15740"/>
                  <a:pt x="18447" y="14011"/>
                  <a:pt x="19475" y="12532"/>
                </a:cubicBezTo>
                <a:cubicBezTo>
                  <a:pt x="19926" y="11830"/>
                  <a:pt x="20602" y="11179"/>
                  <a:pt x="21429" y="11003"/>
                </a:cubicBezTo>
                <a:cubicBezTo>
                  <a:pt x="21552" y="10971"/>
                  <a:pt x="21674" y="10957"/>
                  <a:pt x="21793" y="10957"/>
                </a:cubicBezTo>
                <a:close/>
                <a:moveTo>
                  <a:pt x="19675" y="1"/>
                </a:moveTo>
                <a:cubicBezTo>
                  <a:pt x="19299" y="1"/>
                  <a:pt x="18923" y="76"/>
                  <a:pt x="18572" y="126"/>
                </a:cubicBezTo>
                <a:lnTo>
                  <a:pt x="18547" y="201"/>
                </a:lnTo>
                <a:cubicBezTo>
                  <a:pt x="18647" y="778"/>
                  <a:pt x="18898" y="1329"/>
                  <a:pt x="18973" y="1905"/>
                </a:cubicBezTo>
                <a:cubicBezTo>
                  <a:pt x="18898" y="1905"/>
                  <a:pt x="18748" y="1905"/>
                  <a:pt x="18698" y="1880"/>
                </a:cubicBezTo>
                <a:cubicBezTo>
                  <a:pt x="18472" y="1379"/>
                  <a:pt x="18246" y="853"/>
                  <a:pt x="18146" y="327"/>
                </a:cubicBezTo>
                <a:cubicBezTo>
                  <a:pt x="17269" y="627"/>
                  <a:pt x="16492" y="1204"/>
                  <a:pt x="15815" y="1805"/>
                </a:cubicBezTo>
                <a:cubicBezTo>
                  <a:pt x="16141" y="2457"/>
                  <a:pt x="16868" y="2958"/>
                  <a:pt x="16843" y="3735"/>
                </a:cubicBezTo>
                <a:cubicBezTo>
                  <a:pt x="16191" y="3459"/>
                  <a:pt x="16091" y="2482"/>
                  <a:pt x="15465" y="2181"/>
                </a:cubicBezTo>
                <a:cubicBezTo>
                  <a:pt x="15038" y="2682"/>
                  <a:pt x="14512" y="3184"/>
                  <a:pt x="14236" y="3835"/>
                </a:cubicBezTo>
                <a:cubicBezTo>
                  <a:pt x="14537" y="4362"/>
                  <a:pt x="15214" y="4687"/>
                  <a:pt x="15264" y="5339"/>
                </a:cubicBezTo>
                <a:cubicBezTo>
                  <a:pt x="14963" y="5314"/>
                  <a:pt x="14763" y="5063"/>
                  <a:pt x="14562" y="4888"/>
                </a:cubicBezTo>
                <a:cubicBezTo>
                  <a:pt x="14362" y="4662"/>
                  <a:pt x="14136" y="4462"/>
                  <a:pt x="13911" y="4286"/>
                </a:cubicBezTo>
                <a:cubicBezTo>
                  <a:pt x="13510" y="4913"/>
                  <a:pt x="13209" y="5590"/>
                  <a:pt x="12933" y="6241"/>
                </a:cubicBezTo>
                <a:cubicBezTo>
                  <a:pt x="12983" y="6317"/>
                  <a:pt x="13058" y="6392"/>
                  <a:pt x="13134" y="6467"/>
                </a:cubicBezTo>
                <a:cubicBezTo>
                  <a:pt x="13159" y="6492"/>
                  <a:pt x="13209" y="6542"/>
                  <a:pt x="13259" y="6542"/>
                </a:cubicBezTo>
                <a:cubicBezTo>
                  <a:pt x="13514" y="6542"/>
                  <a:pt x="13555" y="6133"/>
                  <a:pt x="13759" y="6133"/>
                </a:cubicBezTo>
                <a:cubicBezTo>
                  <a:pt x="13775" y="6133"/>
                  <a:pt x="13792" y="6136"/>
                  <a:pt x="13810" y="6141"/>
                </a:cubicBezTo>
                <a:cubicBezTo>
                  <a:pt x="14136" y="6342"/>
                  <a:pt x="13785" y="6642"/>
                  <a:pt x="13610" y="6843"/>
                </a:cubicBezTo>
                <a:cubicBezTo>
                  <a:pt x="13735" y="6918"/>
                  <a:pt x="13835" y="6968"/>
                  <a:pt x="13936" y="7043"/>
                </a:cubicBezTo>
                <a:cubicBezTo>
                  <a:pt x="13936" y="7119"/>
                  <a:pt x="13936" y="7269"/>
                  <a:pt x="13936" y="7319"/>
                </a:cubicBezTo>
                <a:cubicBezTo>
                  <a:pt x="13918" y="7320"/>
                  <a:pt x="13901" y="7321"/>
                  <a:pt x="13884" y="7321"/>
                </a:cubicBezTo>
                <a:cubicBezTo>
                  <a:pt x="13609" y="7321"/>
                  <a:pt x="13396" y="7136"/>
                  <a:pt x="13184" y="7018"/>
                </a:cubicBezTo>
                <a:cubicBezTo>
                  <a:pt x="13033" y="6893"/>
                  <a:pt x="12908" y="6818"/>
                  <a:pt x="12783" y="6718"/>
                </a:cubicBezTo>
                <a:cubicBezTo>
                  <a:pt x="12582" y="7018"/>
                  <a:pt x="12432" y="7394"/>
                  <a:pt x="12357" y="7745"/>
                </a:cubicBezTo>
                <a:cubicBezTo>
                  <a:pt x="12181" y="8146"/>
                  <a:pt x="12006" y="8547"/>
                  <a:pt x="11906" y="8973"/>
                </a:cubicBezTo>
                <a:cubicBezTo>
                  <a:pt x="11953" y="9007"/>
                  <a:pt x="11999" y="9021"/>
                  <a:pt x="12042" y="9021"/>
                </a:cubicBezTo>
                <a:cubicBezTo>
                  <a:pt x="12161" y="9021"/>
                  <a:pt x="12265" y="8921"/>
                  <a:pt x="12357" y="8848"/>
                </a:cubicBezTo>
                <a:cubicBezTo>
                  <a:pt x="12387" y="8836"/>
                  <a:pt x="12414" y="8830"/>
                  <a:pt x="12437" y="8830"/>
                </a:cubicBezTo>
                <a:cubicBezTo>
                  <a:pt x="12603" y="8830"/>
                  <a:pt x="12591" y="9117"/>
                  <a:pt x="12657" y="9249"/>
                </a:cubicBezTo>
                <a:cubicBezTo>
                  <a:pt x="12532" y="9224"/>
                  <a:pt x="12432" y="9174"/>
                  <a:pt x="12382" y="9048"/>
                </a:cubicBezTo>
                <a:cubicBezTo>
                  <a:pt x="12156" y="9124"/>
                  <a:pt x="12307" y="9324"/>
                  <a:pt x="12332" y="9500"/>
                </a:cubicBezTo>
                <a:cubicBezTo>
                  <a:pt x="12290" y="9489"/>
                  <a:pt x="12244" y="9483"/>
                  <a:pt x="12198" y="9483"/>
                </a:cubicBezTo>
                <a:cubicBezTo>
                  <a:pt x="12132" y="9483"/>
                  <a:pt x="12065" y="9495"/>
                  <a:pt x="12006" y="9525"/>
                </a:cubicBezTo>
                <a:cubicBezTo>
                  <a:pt x="12307" y="9825"/>
                  <a:pt x="12683" y="10076"/>
                  <a:pt x="13058" y="10327"/>
                </a:cubicBezTo>
                <a:cubicBezTo>
                  <a:pt x="13090" y="10330"/>
                  <a:pt x="13126" y="10331"/>
                  <a:pt x="13166" y="10331"/>
                </a:cubicBezTo>
                <a:cubicBezTo>
                  <a:pt x="13197" y="10331"/>
                  <a:pt x="13230" y="10331"/>
                  <a:pt x="13264" y="10331"/>
                </a:cubicBezTo>
                <a:cubicBezTo>
                  <a:pt x="13460" y="10331"/>
                  <a:pt x="13671" y="10349"/>
                  <a:pt x="13635" y="10602"/>
                </a:cubicBezTo>
                <a:cubicBezTo>
                  <a:pt x="13459" y="10652"/>
                  <a:pt x="13284" y="10728"/>
                  <a:pt x="13159" y="10853"/>
                </a:cubicBezTo>
                <a:cubicBezTo>
                  <a:pt x="12557" y="10703"/>
                  <a:pt x="12106" y="10226"/>
                  <a:pt x="11580" y="9926"/>
                </a:cubicBezTo>
                <a:cubicBezTo>
                  <a:pt x="11379" y="10677"/>
                  <a:pt x="11053" y="11404"/>
                  <a:pt x="10903" y="12156"/>
                </a:cubicBezTo>
                <a:cubicBezTo>
                  <a:pt x="11154" y="12657"/>
                  <a:pt x="11855" y="12682"/>
                  <a:pt x="12156" y="13134"/>
                </a:cubicBezTo>
                <a:cubicBezTo>
                  <a:pt x="12106" y="13159"/>
                  <a:pt x="12006" y="13234"/>
                  <a:pt x="11931" y="13259"/>
                </a:cubicBezTo>
                <a:cubicBezTo>
                  <a:pt x="11505" y="13159"/>
                  <a:pt x="11129" y="12958"/>
                  <a:pt x="10753" y="12733"/>
                </a:cubicBezTo>
                <a:cubicBezTo>
                  <a:pt x="10477" y="13710"/>
                  <a:pt x="10226" y="14688"/>
                  <a:pt x="10051" y="15640"/>
                </a:cubicBezTo>
                <a:cubicBezTo>
                  <a:pt x="10101" y="15665"/>
                  <a:pt x="10201" y="15715"/>
                  <a:pt x="10251" y="15740"/>
                </a:cubicBezTo>
                <a:cubicBezTo>
                  <a:pt x="10728" y="16116"/>
                  <a:pt x="11179" y="16542"/>
                  <a:pt x="11730" y="16843"/>
                </a:cubicBezTo>
                <a:cubicBezTo>
                  <a:pt x="11805" y="16968"/>
                  <a:pt x="11855" y="17119"/>
                  <a:pt x="11855" y="17269"/>
                </a:cubicBezTo>
                <a:cubicBezTo>
                  <a:pt x="11079" y="17269"/>
                  <a:pt x="10577" y="16517"/>
                  <a:pt x="9951" y="16141"/>
                </a:cubicBezTo>
                <a:cubicBezTo>
                  <a:pt x="9725" y="16793"/>
                  <a:pt x="9625" y="17495"/>
                  <a:pt x="9500" y="18196"/>
                </a:cubicBezTo>
                <a:cubicBezTo>
                  <a:pt x="9675" y="18672"/>
                  <a:pt x="10527" y="18372"/>
                  <a:pt x="10652" y="18848"/>
                </a:cubicBezTo>
                <a:cubicBezTo>
                  <a:pt x="10627" y="18898"/>
                  <a:pt x="10577" y="18948"/>
                  <a:pt x="10527" y="18998"/>
                </a:cubicBezTo>
                <a:cubicBezTo>
                  <a:pt x="10151" y="18948"/>
                  <a:pt x="9800" y="18898"/>
                  <a:pt x="9449" y="18773"/>
                </a:cubicBezTo>
                <a:cubicBezTo>
                  <a:pt x="9224" y="19625"/>
                  <a:pt x="9124" y="20502"/>
                  <a:pt x="9023" y="21354"/>
                </a:cubicBezTo>
                <a:cubicBezTo>
                  <a:pt x="9249" y="21404"/>
                  <a:pt x="9424" y="21454"/>
                  <a:pt x="9625" y="21530"/>
                </a:cubicBezTo>
                <a:cubicBezTo>
                  <a:pt x="9716" y="21371"/>
                  <a:pt x="9663" y="21068"/>
                  <a:pt x="9856" y="21068"/>
                </a:cubicBezTo>
                <a:cubicBezTo>
                  <a:pt x="9877" y="21068"/>
                  <a:pt x="9900" y="21071"/>
                  <a:pt x="9926" y="21079"/>
                </a:cubicBezTo>
                <a:cubicBezTo>
                  <a:pt x="10226" y="21104"/>
                  <a:pt x="10101" y="21480"/>
                  <a:pt x="10126" y="21680"/>
                </a:cubicBezTo>
                <a:cubicBezTo>
                  <a:pt x="10352" y="21780"/>
                  <a:pt x="10878" y="21881"/>
                  <a:pt x="10627" y="22181"/>
                </a:cubicBezTo>
                <a:cubicBezTo>
                  <a:pt x="10568" y="22187"/>
                  <a:pt x="10510" y="22189"/>
                  <a:pt x="10451" y="22189"/>
                </a:cubicBezTo>
                <a:cubicBezTo>
                  <a:pt x="9964" y="22189"/>
                  <a:pt x="9496" y="22015"/>
                  <a:pt x="9048" y="21881"/>
                </a:cubicBezTo>
                <a:lnTo>
                  <a:pt x="8948" y="21881"/>
                </a:lnTo>
                <a:cubicBezTo>
                  <a:pt x="8898" y="22708"/>
                  <a:pt x="8748" y="23560"/>
                  <a:pt x="8723" y="24387"/>
                </a:cubicBezTo>
                <a:cubicBezTo>
                  <a:pt x="9024" y="24456"/>
                  <a:pt x="9325" y="24590"/>
                  <a:pt x="9626" y="24590"/>
                </a:cubicBezTo>
                <a:cubicBezTo>
                  <a:pt x="9651" y="24590"/>
                  <a:pt x="9675" y="24589"/>
                  <a:pt x="9700" y="24587"/>
                </a:cubicBezTo>
                <a:cubicBezTo>
                  <a:pt x="9810" y="24587"/>
                  <a:pt x="9939" y="24538"/>
                  <a:pt x="10051" y="24538"/>
                </a:cubicBezTo>
                <a:cubicBezTo>
                  <a:pt x="10118" y="24538"/>
                  <a:pt x="10179" y="24556"/>
                  <a:pt x="10226" y="24612"/>
                </a:cubicBezTo>
                <a:cubicBezTo>
                  <a:pt x="10277" y="24788"/>
                  <a:pt x="10201" y="24938"/>
                  <a:pt x="10051" y="25013"/>
                </a:cubicBezTo>
                <a:cubicBezTo>
                  <a:pt x="9600" y="24988"/>
                  <a:pt x="9174" y="24963"/>
                  <a:pt x="8723" y="24888"/>
                </a:cubicBezTo>
                <a:lnTo>
                  <a:pt x="8647" y="24888"/>
                </a:lnTo>
                <a:cubicBezTo>
                  <a:pt x="8647" y="25590"/>
                  <a:pt x="8547" y="26292"/>
                  <a:pt x="8522" y="26993"/>
                </a:cubicBezTo>
                <a:cubicBezTo>
                  <a:pt x="8923" y="27219"/>
                  <a:pt x="9449" y="27169"/>
                  <a:pt x="9775" y="27495"/>
                </a:cubicBezTo>
                <a:cubicBezTo>
                  <a:pt x="9700" y="27570"/>
                  <a:pt x="9600" y="27670"/>
                  <a:pt x="9525" y="27745"/>
                </a:cubicBezTo>
                <a:cubicBezTo>
                  <a:pt x="9174" y="27695"/>
                  <a:pt x="8848" y="27620"/>
                  <a:pt x="8547" y="27520"/>
                </a:cubicBezTo>
                <a:cubicBezTo>
                  <a:pt x="8447" y="27845"/>
                  <a:pt x="8397" y="28146"/>
                  <a:pt x="8422" y="28497"/>
                </a:cubicBezTo>
                <a:cubicBezTo>
                  <a:pt x="8422" y="28848"/>
                  <a:pt x="8422" y="29224"/>
                  <a:pt x="8372" y="29575"/>
                </a:cubicBezTo>
                <a:cubicBezTo>
                  <a:pt x="8372" y="29625"/>
                  <a:pt x="8372" y="29675"/>
                  <a:pt x="8347" y="29725"/>
                </a:cubicBezTo>
                <a:lnTo>
                  <a:pt x="8347" y="29800"/>
                </a:lnTo>
                <a:cubicBezTo>
                  <a:pt x="8609" y="29831"/>
                  <a:pt x="8881" y="29891"/>
                  <a:pt x="9151" y="29891"/>
                </a:cubicBezTo>
                <a:cubicBezTo>
                  <a:pt x="9319" y="29891"/>
                  <a:pt x="9486" y="29868"/>
                  <a:pt x="9650" y="29800"/>
                </a:cubicBezTo>
                <a:cubicBezTo>
                  <a:pt x="9875" y="29901"/>
                  <a:pt x="9825" y="30151"/>
                  <a:pt x="9750" y="30327"/>
                </a:cubicBezTo>
                <a:lnTo>
                  <a:pt x="9750" y="30327"/>
                </a:lnTo>
                <a:cubicBezTo>
                  <a:pt x="9655" y="30312"/>
                  <a:pt x="9559" y="30307"/>
                  <a:pt x="9462" y="30307"/>
                </a:cubicBezTo>
                <a:cubicBezTo>
                  <a:pt x="9269" y="30307"/>
                  <a:pt x="9074" y="30327"/>
                  <a:pt x="8882" y="30327"/>
                </a:cubicBezTo>
                <a:cubicBezTo>
                  <a:pt x="8691" y="30327"/>
                  <a:pt x="8502" y="30307"/>
                  <a:pt x="8322" y="30226"/>
                </a:cubicBezTo>
                <a:lnTo>
                  <a:pt x="8322" y="30226"/>
                </a:lnTo>
                <a:cubicBezTo>
                  <a:pt x="8372" y="30878"/>
                  <a:pt x="8196" y="31555"/>
                  <a:pt x="8221" y="32206"/>
                </a:cubicBezTo>
                <a:cubicBezTo>
                  <a:pt x="8365" y="32206"/>
                  <a:pt x="8510" y="32204"/>
                  <a:pt x="8656" y="32204"/>
                </a:cubicBezTo>
                <a:cubicBezTo>
                  <a:pt x="9021" y="32204"/>
                  <a:pt x="9392" y="32217"/>
                  <a:pt x="9750" y="32307"/>
                </a:cubicBezTo>
                <a:cubicBezTo>
                  <a:pt x="9725" y="32407"/>
                  <a:pt x="9700" y="32507"/>
                  <a:pt x="9625" y="32607"/>
                </a:cubicBezTo>
                <a:lnTo>
                  <a:pt x="8221" y="32607"/>
                </a:lnTo>
                <a:cubicBezTo>
                  <a:pt x="8271" y="33284"/>
                  <a:pt x="8071" y="33961"/>
                  <a:pt x="8121" y="34637"/>
                </a:cubicBezTo>
                <a:cubicBezTo>
                  <a:pt x="7820" y="34587"/>
                  <a:pt x="7495" y="34512"/>
                  <a:pt x="7219" y="34512"/>
                </a:cubicBezTo>
                <a:lnTo>
                  <a:pt x="7219" y="34437"/>
                </a:lnTo>
                <a:cubicBezTo>
                  <a:pt x="6642" y="34362"/>
                  <a:pt x="6091" y="34236"/>
                  <a:pt x="5515" y="34211"/>
                </a:cubicBezTo>
                <a:lnTo>
                  <a:pt x="5515" y="34136"/>
                </a:lnTo>
                <a:cubicBezTo>
                  <a:pt x="4788" y="34061"/>
                  <a:pt x="4061" y="33911"/>
                  <a:pt x="3334" y="33810"/>
                </a:cubicBezTo>
                <a:lnTo>
                  <a:pt x="3008" y="33810"/>
                </a:lnTo>
                <a:cubicBezTo>
                  <a:pt x="3019" y="33727"/>
                  <a:pt x="2956" y="33704"/>
                  <a:pt x="2868" y="33704"/>
                </a:cubicBezTo>
                <a:cubicBezTo>
                  <a:pt x="2761" y="33704"/>
                  <a:pt x="2617" y="33738"/>
                  <a:pt x="2523" y="33738"/>
                </a:cubicBezTo>
                <a:cubicBezTo>
                  <a:pt x="2508" y="33738"/>
                  <a:pt x="2494" y="33737"/>
                  <a:pt x="2482" y="33735"/>
                </a:cubicBezTo>
                <a:cubicBezTo>
                  <a:pt x="1956" y="33535"/>
                  <a:pt x="1379" y="33560"/>
                  <a:pt x="853" y="33485"/>
                </a:cubicBezTo>
                <a:cubicBezTo>
                  <a:pt x="799" y="33342"/>
                  <a:pt x="670" y="33212"/>
                  <a:pt x="536" y="33212"/>
                </a:cubicBezTo>
                <a:cubicBezTo>
                  <a:pt x="482" y="33212"/>
                  <a:pt x="427" y="33233"/>
                  <a:pt x="377" y="33284"/>
                </a:cubicBezTo>
                <a:cubicBezTo>
                  <a:pt x="151" y="33660"/>
                  <a:pt x="377" y="34186"/>
                  <a:pt x="302" y="34612"/>
                </a:cubicBezTo>
                <a:cubicBezTo>
                  <a:pt x="302" y="34963"/>
                  <a:pt x="302" y="35289"/>
                  <a:pt x="302" y="35615"/>
                </a:cubicBezTo>
                <a:cubicBezTo>
                  <a:pt x="276" y="35866"/>
                  <a:pt x="251" y="36116"/>
                  <a:pt x="226" y="36342"/>
                </a:cubicBezTo>
                <a:cubicBezTo>
                  <a:pt x="201" y="36743"/>
                  <a:pt x="176" y="37144"/>
                  <a:pt x="201" y="37545"/>
                </a:cubicBezTo>
                <a:cubicBezTo>
                  <a:pt x="201" y="37695"/>
                  <a:pt x="201" y="37871"/>
                  <a:pt x="201" y="38046"/>
                </a:cubicBezTo>
                <a:cubicBezTo>
                  <a:pt x="201" y="38773"/>
                  <a:pt x="201" y="39500"/>
                  <a:pt x="201" y="40252"/>
                </a:cubicBezTo>
                <a:cubicBezTo>
                  <a:pt x="201" y="41029"/>
                  <a:pt x="201" y="41780"/>
                  <a:pt x="201" y="42557"/>
                </a:cubicBezTo>
                <a:cubicBezTo>
                  <a:pt x="201" y="42633"/>
                  <a:pt x="201" y="42783"/>
                  <a:pt x="201" y="42858"/>
                </a:cubicBezTo>
                <a:cubicBezTo>
                  <a:pt x="276" y="43134"/>
                  <a:pt x="1" y="43760"/>
                  <a:pt x="302" y="43861"/>
                </a:cubicBezTo>
                <a:cubicBezTo>
                  <a:pt x="502" y="43861"/>
                  <a:pt x="691" y="43849"/>
                  <a:pt x="892" y="43849"/>
                </a:cubicBezTo>
                <a:cubicBezTo>
                  <a:pt x="992" y="43849"/>
                  <a:pt x="1095" y="43852"/>
                  <a:pt x="1204" y="43861"/>
                </a:cubicBezTo>
                <a:lnTo>
                  <a:pt x="2006" y="43861"/>
                </a:lnTo>
                <a:cubicBezTo>
                  <a:pt x="1880" y="43435"/>
                  <a:pt x="1730" y="43008"/>
                  <a:pt x="1805" y="42557"/>
                </a:cubicBezTo>
                <a:lnTo>
                  <a:pt x="2081" y="42557"/>
                </a:lnTo>
                <a:cubicBezTo>
                  <a:pt x="2181" y="42983"/>
                  <a:pt x="2231" y="43435"/>
                  <a:pt x="2407" y="43861"/>
                </a:cubicBezTo>
                <a:cubicBezTo>
                  <a:pt x="3030" y="43778"/>
                  <a:pt x="3670" y="43729"/>
                  <a:pt x="4313" y="43729"/>
                </a:cubicBezTo>
                <a:cubicBezTo>
                  <a:pt x="4446" y="43729"/>
                  <a:pt x="4579" y="43731"/>
                  <a:pt x="4713" y="43735"/>
                </a:cubicBezTo>
                <a:cubicBezTo>
                  <a:pt x="4713" y="43635"/>
                  <a:pt x="4688" y="43510"/>
                  <a:pt x="4688" y="43384"/>
                </a:cubicBezTo>
                <a:cubicBezTo>
                  <a:pt x="4587" y="43084"/>
                  <a:pt x="4537" y="42683"/>
                  <a:pt x="4688" y="42432"/>
                </a:cubicBezTo>
                <a:cubicBezTo>
                  <a:pt x="4724" y="42377"/>
                  <a:pt x="4760" y="42354"/>
                  <a:pt x="4793" y="42354"/>
                </a:cubicBezTo>
                <a:cubicBezTo>
                  <a:pt x="4895" y="42354"/>
                  <a:pt x="4976" y="42563"/>
                  <a:pt x="5013" y="42658"/>
                </a:cubicBezTo>
                <a:cubicBezTo>
                  <a:pt x="5038" y="42983"/>
                  <a:pt x="4988" y="43334"/>
                  <a:pt x="5139" y="43635"/>
                </a:cubicBezTo>
                <a:cubicBezTo>
                  <a:pt x="5665" y="43660"/>
                  <a:pt x="6191" y="43660"/>
                  <a:pt x="6718" y="43660"/>
                </a:cubicBezTo>
                <a:lnTo>
                  <a:pt x="7018" y="43660"/>
                </a:lnTo>
                <a:cubicBezTo>
                  <a:pt x="7018" y="43084"/>
                  <a:pt x="7018" y="42507"/>
                  <a:pt x="7018" y="41956"/>
                </a:cubicBezTo>
                <a:lnTo>
                  <a:pt x="7294" y="41956"/>
                </a:lnTo>
                <a:cubicBezTo>
                  <a:pt x="7520" y="42482"/>
                  <a:pt x="7419" y="43084"/>
                  <a:pt x="7520" y="43660"/>
                </a:cubicBezTo>
                <a:cubicBezTo>
                  <a:pt x="7645" y="43660"/>
                  <a:pt x="7770" y="43660"/>
                  <a:pt x="7896" y="43610"/>
                </a:cubicBezTo>
                <a:cubicBezTo>
                  <a:pt x="8071" y="43560"/>
                  <a:pt x="8240" y="43547"/>
                  <a:pt x="8412" y="43547"/>
                </a:cubicBezTo>
                <a:cubicBezTo>
                  <a:pt x="8585" y="43547"/>
                  <a:pt x="8760" y="43560"/>
                  <a:pt x="8948" y="43560"/>
                </a:cubicBezTo>
                <a:cubicBezTo>
                  <a:pt x="8923" y="43134"/>
                  <a:pt x="8773" y="42758"/>
                  <a:pt x="8823" y="42332"/>
                </a:cubicBezTo>
                <a:lnTo>
                  <a:pt x="8823" y="42332"/>
                </a:lnTo>
                <a:cubicBezTo>
                  <a:pt x="9349" y="42432"/>
                  <a:pt x="9249" y="43134"/>
                  <a:pt x="9349" y="43560"/>
                </a:cubicBezTo>
                <a:cubicBezTo>
                  <a:pt x="9479" y="43568"/>
                  <a:pt x="9608" y="43571"/>
                  <a:pt x="9736" y="43571"/>
                </a:cubicBezTo>
                <a:cubicBezTo>
                  <a:pt x="10403" y="43571"/>
                  <a:pt x="11058" y="43477"/>
                  <a:pt x="11730" y="43435"/>
                </a:cubicBezTo>
                <a:cubicBezTo>
                  <a:pt x="11730" y="42908"/>
                  <a:pt x="11705" y="42382"/>
                  <a:pt x="11855" y="41856"/>
                </a:cubicBezTo>
                <a:cubicBezTo>
                  <a:pt x="11906" y="41856"/>
                  <a:pt x="11981" y="41856"/>
                  <a:pt x="12031" y="41831"/>
                </a:cubicBezTo>
                <a:cubicBezTo>
                  <a:pt x="12031" y="42382"/>
                  <a:pt x="12031" y="42908"/>
                  <a:pt x="12031" y="43460"/>
                </a:cubicBezTo>
                <a:lnTo>
                  <a:pt x="12131" y="43460"/>
                </a:lnTo>
                <a:cubicBezTo>
                  <a:pt x="12532" y="43460"/>
                  <a:pt x="12933" y="43460"/>
                  <a:pt x="13309" y="43409"/>
                </a:cubicBezTo>
                <a:cubicBezTo>
                  <a:pt x="13503" y="43354"/>
                  <a:pt x="13689" y="43337"/>
                  <a:pt x="13876" y="43337"/>
                </a:cubicBezTo>
                <a:cubicBezTo>
                  <a:pt x="14028" y="43337"/>
                  <a:pt x="14180" y="43348"/>
                  <a:pt x="14337" y="43359"/>
                </a:cubicBezTo>
                <a:cubicBezTo>
                  <a:pt x="14362" y="42808"/>
                  <a:pt x="14362" y="42282"/>
                  <a:pt x="14462" y="41780"/>
                </a:cubicBezTo>
                <a:cubicBezTo>
                  <a:pt x="14486" y="41696"/>
                  <a:pt x="14533" y="41658"/>
                  <a:pt x="14584" y="41658"/>
                </a:cubicBezTo>
                <a:cubicBezTo>
                  <a:pt x="14639" y="41658"/>
                  <a:pt x="14699" y="41702"/>
                  <a:pt x="14738" y="41780"/>
                </a:cubicBezTo>
                <a:cubicBezTo>
                  <a:pt x="14763" y="42307"/>
                  <a:pt x="14763" y="42808"/>
                  <a:pt x="14763" y="43359"/>
                </a:cubicBezTo>
                <a:cubicBezTo>
                  <a:pt x="15089" y="43359"/>
                  <a:pt x="15389" y="43359"/>
                  <a:pt x="15715" y="43309"/>
                </a:cubicBezTo>
                <a:lnTo>
                  <a:pt x="15740" y="43309"/>
                </a:lnTo>
                <a:cubicBezTo>
                  <a:pt x="15991" y="43234"/>
                  <a:pt x="16267" y="43234"/>
                  <a:pt x="16567" y="43234"/>
                </a:cubicBezTo>
                <a:cubicBezTo>
                  <a:pt x="16417" y="42683"/>
                  <a:pt x="16392" y="42106"/>
                  <a:pt x="16367" y="41555"/>
                </a:cubicBezTo>
                <a:lnTo>
                  <a:pt x="16642" y="41555"/>
                </a:lnTo>
                <a:cubicBezTo>
                  <a:pt x="16793" y="42106"/>
                  <a:pt x="16868" y="42683"/>
                  <a:pt x="16968" y="43259"/>
                </a:cubicBezTo>
                <a:cubicBezTo>
                  <a:pt x="17129" y="43259"/>
                  <a:pt x="17293" y="43263"/>
                  <a:pt x="17460" y="43263"/>
                </a:cubicBezTo>
                <a:cubicBezTo>
                  <a:pt x="17710" y="43263"/>
                  <a:pt x="17966" y="43254"/>
                  <a:pt x="18221" y="43209"/>
                </a:cubicBezTo>
                <a:cubicBezTo>
                  <a:pt x="18415" y="43158"/>
                  <a:pt x="18608" y="43144"/>
                  <a:pt x="18803" y="43144"/>
                </a:cubicBezTo>
                <a:cubicBezTo>
                  <a:pt x="19031" y="43144"/>
                  <a:pt x="19260" y="43163"/>
                  <a:pt x="19495" y="43163"/>
                </a:cubicBezTo>
                <a:cubicBezTo>
                  <a:pt x="19555" y="43163"/>
                  <a:pt x="19615" y="43162"/>
                  <a:pt x="19675" y="43159"/>
                </a:cubicBezTo>
                <a:cubicBezTo>
                  <a:pt x="19675" y="42733"/>
                  <a:pt x="19650" y="42282"/>
                  <a:pt x="19675" y="41881"/>
                </a:cubicBezTo>
                <a:cubicBezTo>
                  <a:pt x="19717" y="41804"/>
                  <a:pt x="19759" y="41773"/>
                  <a:pt x="19800" y="41773"/>
                </a:cubicBezTo>
                <a:cubicBezTo>
                  <a:pt x="19904" y="41773"/>
                  <a:pt x="19997" y="41973"/>
                  <a:pt x="20051" y="42081"/>
                </a:cubicBezTo>
                <a:cubicBezTo>
                  <a:pt x="20076" y="42432"/>
                  <a:pt x="20126" y="42783"/>
                  <a:pt x="20176" y="43159"/>
                </a:cubicBezTo>
                <a:cubicBezTo>
                  <a:pt x="20302" y="43159"/>
                  <a:pt x="20427" y="43134"/>
                  <a:pt x="20552" y="43134"/>
                </a:cubicBezTo>
                <a:cubicBezTo>
                  <a:pt x="20903" y="43067"/>
                  <a:pt x="21265" y="43056"/>
                  <a:pt x="21631" y="43056"/>
                </a:cubicBezTo>
                <a:cubicBezTo>
                  <a:pt x="21814" y="43056"/>
                  <a:pt x="21998" y="43059"/>
                  <a:pt x="22181" y="43059"/>
                </a:cubicBezTo>
                <a:cubicBezTo>
                  <a:pt x="22222" y="43050"/>
                  <a:pt x="22266" y="43048"/>
                  <a:pt x="22311" y="43048"/>
                </a:cubicBezTo>
                <a:cubicBezTo>
                  <a:pt x="22413" y="43048"/>
                  <a:pt x="22522" y="43062"/>
                  <a:pt x="22625" y="43062"/>
                </a:cubicBezTo>
                <a:cubicBezTo>
                  <a:pt x="22756" y="43062"/>
                  <a:pt x="22876" y="43039"/>
                  <a:pt x="22958" y="42933"/>
                </a:cubicBezTo>
                <a:cubicBezTo>
                  <a:pt x="23084" y="42582"/>
                  <a:pt x="22808" y="42056"/>
                  <a:pt x="23084" y="41755"/>
                </a:cubicBezTo>
                <a:cubicBezTo>
                  <a:pt x="23535" y="41881"/>
                  <a:pt x="23134" y="42633"/>
                  <a:pt x="23284" y="42958"/>
                </a:cubicBezTo>
                <a:cubicBezTo>
                  <a:pt x="23394" y="42965"/>
                  <a:pt x="23503" y="42968"/>
                  <a:pt x="23612" y="42968"/>
                </a:cubicBezTo>
                <a:cubicBezTo>
                  <a:pt x="24274" y="42968"/>
                  <a:pt x="24923" y="42855"/>
                  <a:pt x="25590" y="42833"/>
                </a:cubicBezTo>
                <a:cubicBezTo>
                  <a:pt x="25590" y="42332"/>
                  <a:pt x="25615" y="41831"/>
                  <a:pt x="25715" y="41354"/>
                </a:cubicBezTo>
                <a:cubicBezTo>
                  <a:pt x="25732" y="41350"/>
                  <a:pt x="25750" y="41348"/>
                  <a:pt x="25767" y="41348"/>
                </a:cubicBezTo>
                <a:cubicBezTo>
                  <a:pt x="25848" y="41348"/>
                  <a:pt x="25924" y="41397"/>
                  <a:pt x="25966" y="41480"/>
                </a:cubicBezTo>
                <a:cubicBezTo>
                  <a:pt x="26016" y="41931"/>
                  <a:pt x="25966" y="42382"/>
                  <a:pt x="25991" y="42858"/>
                </a:cubicBezTo>
                <a:cubicBezTo>
                  <a:pt x="26367" y="42858"/>
                  <a:pt x="26718" y="42758"/>
                  <a:pt x="27094" y="42758"/>
                </a:cubicBezTo>
                <a:cubicBezTo>
                  <a:pt x="27189" y="42734"/>
                  <a:pt x="27291" y="42726"/>
                  <a:pt x="27395" y="42726"/>
                </a:cubicBezTo>
                <a:cubicBezTo>
                  <a:pt x="27639" y="42726"/>
                  <a:pt x="27900" y="42771"/>
                  <a:pt x="28146" y="42771"/>
                </a:cubicBezTo>
                <a:cubicBezTo>
                  <a:pt x="28345" y="42771"/>
                  <a:pt x="28534" y="42741"/>
                  <a:pt x="28698" y="42633"/>
                </a:cubicBezTo>
                <a:cubicBezTo>
                  <a:pt x="28698" y="42131"/>
                  <a:pt x="28673" y="41605"/>
                  <a:pt x="28648" y="41104"/>
                </a:cubicBezTo>
                <a:cubicBezTo>
                  <a:pt x="28625" y="40971"/>
                  <a:pt x="28662" y="40740"/>
                  <a:pt x="28826" y="40740"/>
                </a:cubicBezTo>
                <a:cubicBezTo>
                  <a:pt x="28848" y="40740"/>
                  <a:pt x="28872" y="40744"/>
                  <a:pt x="28898" y="40753"/>
                </a:cubicBezTo>
                <a:cubicBezTo>
                  <a:pt x="29124" y="41354"/>
                  <a:pt x="29124" y="42006"/>
                  <a:pt x="29099" y="42658"/>
                </a:cubicBezTo>
                <a:cubicBezTo>
                  <a:pt x="29185" y="42663"/>
                  <a:pt x="29272" y="42665"/>
                  <a:pt x="29358" y="42665"/>
                </a:cubicBezTo>
                <a:cubicBezTo>
                  <a:pt x="29996" y="42665"/>
                  <a:pt x="30621" y="42542"/>
                  <a:pt x="31245" y="42542"/>
                </a:cubicBezTo>
                <a:cubicBezTo>
                  <a:pt x="31365" y="42542"/>
                  <a:pt x="31485" y="42546"/>
                  <a:pt x="31605" y="42557"/>
                </a:cubicBezTo>
                <a:cubicBezTo>
                  <a:pt x="31630" y="41956"/>
                  <a:pt x="31505" y="41279"/>
                  <a:pt x="31831" y="40753"/>
                </a:cubicBezTo>
                <a:cubicBezTo>
                  <a:pt x="32282" y="40878"/>
                  <a:pt x="31856" y="41555"/>
                  <a:pt x="32006" y="41856"/>
                </a:cubicBezTo>
                <a:cubicBezTo>
                  <a:pt x="32006" y="42006"/>
                  <a:pt x="32006" y="42282"/>
                  <a:pt x="32006" y="42432"/>
                </a:cubicBezTo>
                <a:cubicBezTo>
                  <a:pt x="32407" y="42432"/>
                  <a:pt x="32808" y="42432"/>
                  <a:pt x="33209" y="42457"/>
                </a:cubicBezTo>
                <a:cubicBezTo>
                  <a:pt x="33813" y="42437"/>
                  <a:pt x="34401" y="42336"/>
                  <a:pt x="34998" y="42336"/>
                </a:cubicBezTo>
                <a:cubicBezTo>
                  <a:pt x="35145" y="42336"/>
                  <a:pt x="35292" y="42342"/>
                  <a:pt x="35440" y="42357"/>
                </a:cubicBezTo>
                <a:cubicBezTo>
                  <a:pt x="35565" y="41856"/>
                  <a:pt x="35540" y="41329"/>
                  <a:pt x="35715" y="40853"/>
                </a:cubicBezTo>
                <a:lnTo>
                  <a:pt x="35916" y="40853"/>
                </a:lnTo>
                <a:cubicBezTo>
                  <a:pt x="35941" y="41304"/>
                  <a:pt x="35841" y="41755"/>
                  <a:pt x="35841" y="42232"/>
                </a:cubicBezTo>
                <a:cubicBezTo>
                  <a:pt x="35916" y="42232"/>
                  <a:pt x="36041" y="42257"/>
                  <a:pt x="36116" y="42257"/>
                </a:cubicBezTo>
                <a:cubicBezTo>
                  <a:pt x="36207" y="42260"/>
                  <a:pt x="36298" y="42261"/>
                  <a:pt x="36388" y="42261"/>
                </a:cubicBezTo>
                <a:cubicBezTo>
                  <a:pt x="36974" y="42261"/>
                  <a:pt x="37557" y="42196"/>
                  <a:pt x="38121" y="42131"/>
                </a:cubicBezTo>
                <a:cubicBezTo>
                  <a:pt x="38222" y="41555"/>
                  <a:pt x="38222" y="40953"/>
                  <a:pt x="38247" y="40377"/>
                </a:cubicBezTo>
                <a:cubicBezTo>
                  <a:pt x="38301" y="40286"/>
                  <a:pt x="38365" y="40248"/>
                  <a:pt x="38421" y="40248"/>
                </a:cubicBezTo>
                <a:cubicBezTo>
                  <a:pt x="38521" y="40248"/>
                  <a:pt x="38595" y="40367"/>
                  <a:pt x="38547" y="40527"/>
                </a:cubicBezTo>
                <a:cubicBezTo>
                  <a:pt x="38773" y="40703"/>
                  <a:pt x="38723" y="41054"/>
                  <a:pt x="38547" y="41254"/>
                </a:cubicBezTo>
                <a:cubicBezTo>
                  <a:pt x="38547" y="41555"/>
                  <a:pt x="38522" y="41831"/>
                  <a:pt x="38522" y="42156"/>
                </a:cubicBezTo>
                <a:cubicBezTo>
                  <a:pt x="38998" y="42156"/>
                  <a:pt x="39450" y="42081"/>
                  <a:pt x="39926" y="42031"/>
                </a:cubicBezTo>
                <a:cubicBezTo>
                  <a:pt x="39951" y="41480"/>
                  <a:pt x="40101" y="40928"/>
                  <a:pt x="40176" y="40377"/>
                </a:cubicBezTo>
                <a:cubicBezTo>
                  <a:pt x="40213" y="40249"/>
                  <a:pt x="40289" y="40056"/>
                  <a:pt x="40395" y="40056"/>
                </a:cubicBezTo>
                <a:cubicBezTo>
                  <a:pt x="40435" y="40056"/>
                  <a:pt x="40479" y="40083"/>
                  <a:pt x="40527" y="40151"/>
                </a:cubicBezTo>
                <a:cubicBezTo>
                  <a:pt x="40477" y="40803"/>
                  <a:pt x="40352" y="41430"/>
                  <a:pt x="40252" y="42056"/>
                </a:cubicBezTo>
                <a:cubicBezTo>
                  <a:pt x="40765" y="41983"/>
                  <a:pt x="41266" y="41936"/>
                  <a:pt x="41772" y="41936"/>
                </a:cubicBezTo>
                <a:cubicBezTo>
                  <a:pt x="41958" y="41936"/>
                  <a:pt x="42144" y="41942"/>
                  <a:pt x="42332" y="41956"/>
                </a:cubicBezTo>
                <a:cubicBezTo>
                  <a:pt x="42733" y="41304"/>
                  <a:pt x="42683" y="40477"/>
                  <a:pt x="43059" y="39851"/>
                </a:cubicBezTo>
                <a:cubicBezTo>
                  <a:pt x="43209" y="39851"/>
                  <a:pt x="43284" y="40001"/>
                  <a:pt x="43259" y="40151"/>
                </a:cubicBezTo>
                <a:cubicBezTo>
                  <a:pt x="43209" y="40703"/>
                  <a:pt x="43059" y="41254"/>
                  <a:pt x="42933" y="41831"/>
                </a:cubicBezTo>
                <a:cubicBezTo>
                  <a:pt x="43014" y="41853"/>
                  <a:pt x="43096" y="41862"/>
                  <a:pt x="43179" y="41862"/>
                </a:cubicBezTo>
                <a:cubicBezTo>
                  <a:pt x="43470" y="41862"/>
                  <a:pt x="43773" y="41752"/>
                  <a:pt x="44047" y="41752"/>
                </a:cubicBezTo>
                <a:cubicBezTo>
                  <a:pt x="44206" y="41752"/>
                  <a:pt x="44355" y="41789"/>
                  <a:pt x="44487" y="41906"/>
                </a:cubicBezTo>
                <a:cubicBezTo>
                  <a:pt x="44543" y="41920"/>
                  <a:pt x="44661" y="41957"/>
                  <a:pt x="44750" y="41957"/>
                </a:cubicBezTo>
                <a:cubicBezTo>
                  <a:pt x="44821" y="41957"/>
                  <a:pt x="44874" y="41933"/>
                  <a:pt x="44863" y="41856"/>
                </a:cubicBezTo>
                <a:cubicBezTo>
                  <a:pt x="44863" y="41379"/>
                  <a:pt x="44838" y="40878"/>
                  <a:pt x="44938" y="40427"/>
                </a:cubicBezTo>
                <a:cubicBezTo>
                  <a:pt x="44988" y="39074"/>
                  <a:pt x="44938" y="37745"/>
                  <a:pt x="44938" y="36392"/>
                </a:cubicBezTo>
                <a:cubicBezTo>
                  <a:pt x="44988" y="35941"/>
                  <a:pt x="44938" y="35490"/>
                  <a:pt x="44963" y="35038"/>
                </a:cubicBezTo>
                <a:cubicBezTo>
                  <a:pt x="44963" y="34161"/>
                  <a:pt x="44963" y="33259"/>
                  <a:pt x="44938" y="32382"/>
                </a:cubicBezTo>
                <a:cubicBezTo>
                  <a:pt x="44988" y="31830"/>
                  <a:pt x="44938" y="31254"/>
                  <a:pt x="44963" y="30703"/>
                </a:cubicBezTo>
                <a:cubicBezTo>
                  <a:pt x="45076" y="30499"/>
                  <a:pt x="44985" y="30112"/>
                  <a:pt x="44727" y="30112"/>
                </a:cubicBezTo>
                <a:cubicBezTo>
                  <a:pt x="44699" y="30112"/>
                  <a:pt x="44669" y="30116"/>
                  <a:pt x="44638" y="30126"/>
                </a:cubicBezTo>
                <a:cubicBezTo>
                  <a:pt x="41730" y="30803"/>
                  <a:pt x="38823" y="31530"/>
                  <a:pt x="35941" y="32231"/>
                </a:cubicBezTo>
                <a:cubicBezTo>
                  <a:pt x="35916" y="31906"/>
                  <a:pt x="35916" y="31605"/>
                  <a:pt x="35916" y="31304"/>
                </a:cubicBezTo>
                <a:cubicBezTo>
                  <a:pt x="35715" y="31354"/>
                  <a:pt x="35483" y="31411"/>
                  <a:pt x="35261" y="31411"/>
                </a:cubicBezTo>
                <a:cubicBezTo>
                  <a:pt x="35039" y="31411"/>
                  <a:pt x="34826" y="31354"/>
                  <a:pt x="34663" y="31179"/>
                </a:cubicBezTo>
                <a:cubicBezTo>
                  <a:pt x="34888" y="31129"/>
                  <a:pt x="35114" y="31054"/>
                  <a:pt x="35364" y="31003"/>
                </a:cubicBezTo>
                <a:lnTo>
                  <a:pt x="35916" y="31003"/>
                </a:lnTo>
                <a:cubicBezTo>
                  <a:pt x="35941" y="30327"/>
                  <a:pt x="35916" y="29650"/>
                  <a:pt x="35916" y="28998"/>
                </a:cubicBezTo>
                <a:cubicBezTo>
                  <a:pt x="35610" y="29019"/>
                  <a:pt x="35304" y="29238"/>
                  <a:pt x="34998" y="29238"/>
                </a:cubicBezTo>
                <a:cubicBezTo>
                  <a:pt x="34928" y="29238"/>
                  <a:pt x="34858" y="29227"/>
                  <a:pt x="34788" y="29199"/>
                </a:cubicBezTo>
                <a:cubicBezTo>
                  <a:pt x="34913" y="28698"/>
                  <a:pt x="35515" y="28723"/>
                  <a:pt x="35916" y="28572"/>
                </a:cubicBezTo>
                <a:cubicBezTo>
                  <a:pt x="35991" y="27720"/>
                  <a:pt x="35740" y="26843"/>
                  <a:pt x="35815" y="25966"/>
                </a:cubicBezTo>
                <a:lnTo>
                  <a:pt x="35815" y="25966"/>
                </a:lnTo>
                <a:cubicBezTo>
                  <a:pt x="35364" y="26041"/>
                  <a:pt x="34963" y="26241"/>
                  <a:pt x="34537" y="26392"/>
                </a:cubicBezTo>
                <a:cubicBezTo>
                  <a:pt x="34537" y="26317"/>
                  <a:pt x="34512" y="26166"/>
                  <a:pt x="34512" y="26091"/>
                </a:cubicBezTo>
                <a:cubicBezTo>
                  <a:pt x="34838" y="25891"/>
                  <a:pt x="35189" y="25715"/>
                  <a:pt x="35565" y="25590"/>
                </a:cubicBezTo>
                <a:lnTo>
                  <a:pt x="35715" y="25590"/>
                </a:lnTo>
                <a:cubicBezTo>
                  <a:pt x="35690" y="24587"/>
                  <a:pt x="35515" y="23585"/>
                  <a:pt x="35414" y="22582"/>
                </a:cubicBezTo>
                <a:cubicBezTo>
                  <a:pt x="34963" y="22733"/>
                  <a:pt x="34537" y="22933"/>
                  <a:pt x="34111" y="23159"/>
                </a:cubicBezTo>
                <a:cubicBezTo>
                  <a:pt x="34100" y="23160"/>
                  <a:pt x="34090" y="23160"/>
                  <a:pt x="34080" y="23160"/>
                </a:cubicBezTo>
                <a:cubicBezTo>
                  <a:pt x="33845" y="23160"/>
                  <a:pt x="33966" y="22878"/>
                  <a:pt x="34086" y="22758"/>
                </a:cubicBezTo>
                <a:cubicBezTo>
                  <a:pt x="34462" y="22482"/>
                  <a:pt x="34938" y="22407"/>
                  <a:pt x="35289" y="22156"/>
                </a:cubicBezTo>
                <a:cubicBezTo>
                  <a:pt x="35314" y="22081"/>
                  <a:pt x="35339" y="21956"/>
                  <a:pt x="35339" y="21881"/>
                </a:cubicBezTo>
                <a:cubicBezTo>
                  <a:pt x="35189" y="21079"/>
                  <a:pt x="35114" y="20251"/>
                  <a:pt x="34913" y="19475"/>
                </a:cubicBezTo>
                <a:cubicBezTo>
                  <a:pt x="34487" y="19625"/>
                  <a:pt x="34061" y="19850"/>
                  <a:pt x="33610" y="19976"/>
                </a:cubicBezTo>
                <a:cubicBezTo>
                  <a:pt x="33510" y="19199"/>
                  <a:pt x="34788" y="19500"/>
                  <a:pt x="34838" y="18873"/>
                </a:cubicBezTo>
                <a:cubicBezTo>
                  <a:pt x="34738" y="18021"/>
                  <a:pt x="34462" y="17194"/>
                  <a:pt x="34312" y="16342"/>
                </a:cubicBezTo>
                <a:cubicBezTo>
                  <a:pt x="34247" y="16309"/>
                  <a:pt x="34182" y="16296"/>
                  <a:pt x="34118" y="16296"/>
                </a:cubicBezTo>
                <a:cubicBezTo>
                  <a:pt x="33822" y="16296"/>
                  <a:pt x="33534" y="16580"/>
                  <a:pt x="33221" y="16580"/>
                </a:cubicBezTo>
                <a:cubicBezTo>
                  <a:pt x="33184" y="16580"/>
                  <a:pt x="33146" y="16576"/>
                  <a:pt x="33109" y="16567"/>
                </a:cubicBezTo>
                <a:cubicBezTo>
                  <a:pt x="33159" y="16091"/>
                  <a:pt x="33760" y="16041"/>
                  <a:pt x="34111" y="15840"/>
                </a:cubicBezTo>
                <a:cubicBezTo>
                  <a:pt x="34161" y="15615"/>
                  <a:pt x="34036" y="15389"/>
                  <a:pt x="33986" y="15164"/>
                </a:cubicBezTo>
                <a:cubicBezTo>
                  <a:pt x="33685" y="14412"/>
                  <a:pt x="33485" y="13610"/>
                  <a:pt x="33184" y="12858"/>
                </a:cubicBezTo>
                <a:lnTo>
                  <a:pt x="33109" y="12833"/>
                </a:lnTo>
                <a:cubicBezTo>
                  <a:pt x="32683" y="13008"/>
                  <a:pt x="32257" y="13209"/>
                  <a:pt x="31805" y="13334"/>
                </a:cubicBezTo>
                <a:cubicBezTo>
                  <a:pt x="31780" y="13309"/>
                  <a:pt x="31705" y="13259"/>
                  <a:pt x="31655" y="13234"/>
                </a:cubicBezTo>
                <a:cubicBezTo>
                  <a:pt x="31856" y="12657"/>
                  <a:pt x="32658" y="12733"/>
                  <a:pt x="32933" y="12281"/>
                </a:cubicBezTo>
                <a:cubicBezTo>
                  <a:pt x="32607" y="11429"/>
                  <a:pt x="32156" y="10677"/>
                  <a:pt x="31780" y="9850"/>
                </a:cubicBezTo>
                <a:lnTo>
                  <a:pt x="31705" y="9825"/>
                </a:lnTo>
                <a:cubicBezTo>
                  <a:pt x="31254" y="9976"/>
                  <a:pt x="31104" y="10527"/>
                  <a:pt x="30728" y="10728"/>
                </a:cubicBezTo>
                <a:cubicBezTo>
                  <a:pt x="30427" y="10477"/>
                  <a:pt x="30728" y="10101"/>
                  <a:pt x="30828" y="9850"/>
                </a:cubicBezTo>
                <a:cubicBezTo>
                  <a:pt x="31028" y="9650"/>
                  <a:pt x="31254" y="9474"/>
                  <a:pt x="31429" y="9274"/>
                </a:cubicBezTo>
                <a:cubicBezTo>
                  <a:pt x="30978" y="8497"/>
                  <a:pt x="30527" y="7720"/>
                  <a:pt x="29976" y="7018"/>
                </a:cubicBezTo>
                <a:cubicBezTo>
                  <a:pt x="29700" y="7269"/>
                  <a:pt x="29500" y="7545"/>
                  <a:pt x="29274" y="7845"/>
                </a:cubicBezTo>
                <a:cubicBezTo>
                  <a:pt x="29149" y="7820"/>
                  <a:pt x="29023" y="7820"/>
                  <a:pt x="28898" y="7820"/>
                </a:cubicBezTo>
                <a:cubicBezTo>
                  <a:pt x="28923" y="7319"/>
                  <a:pt x="29424" y="6993"/>
                  <a:pt x="29725" y="6642"/>
                </a:cubicBezTo>
                <a:cubicBezTo>
                  <a:pt x="29174" y="5840"/>
                  <a:pt x="28572" y="5063"/>
                  <a:pt x="27896" y="4412"/>
                </a:cubicBezTo>
                <a:cubicBezTo>
                  <a:pt x="27820" y="4286"/>
                  <a:pt x="27720" y="4161"/>
                  <a:pt x="27595" y="4086"/>
                </a:cubicBezTo>
                <a:cubicBezTo>
                  <a:pt x="27244" y="4437"/>
                  <a:pt x="27194" y="5139"/>
                  <a:pt x="26693" y="5239"/>
                </a:cubicBezTo>
                <a:cubicBezTo>
                  <a:pt x="26492" y="4587"/>
                  <a:pt x="27144" y="4211"/>
                  <a:pt x="27194" y="3660"/>
                </a:cubicBezTo>
                <a:cubicBezTo>
                  <a:pt x="26467" y="2983"/>
                  <a:pt x="25840" y="2231"/>
                  <a:pt x="24988" y="1705"/>
                </a:cubicBezTo>
                <a:cubicBezTo>
                  <a:pt x="24863" y="2106"/>
                  <a:pt x="24863" y="2557"/>
                  <a:pt x="24663" y="2908"/>
                </a:cubicBezTo>
                <a:lnTo>
                  <a:pt x="24387" y="2908"/>
                </a:lnTo>
                <a:cubicBezTo>
                  <a:pt x="24437" y="2382"/>
                  <a:pt x="24512" y="1855"/>
                  <a:pt x="24487" y="1304"/>
                </a:cubicBezTo>
                <a:cubicBezTo>
                  <a:pt x="24036" y="953"/>
                  <a:pt x="23485" y="778"/>
                  <a:pt x="22983" y="502"/>
                </a:cubicBezTo>
                <a:cubicBezTo>
                  <a:pt x="22676" y="408"/>
                  <a:pt x="22369" y="224"/>
                  <a:pt x="22042" y="224"/>
                </a:cubicBezTo>
                <a:cubicBezTo>
                  <a:pt x="22021" y="224"/>
                  <a:pt x="22001" y="225"/>
                  <a:pt x="21981" y="226"/>
                </a:cubicBezTo>
                <a:cubicBezTo>
                  <a:pt x="21881" y="602"/>
                  <a:pt x="21856" y="978"/>
                  <a:pt x="21856" y="1379"/>
                </a:cubicBezTo>
                <a:cubicBezTo>
                  <a:pt x="21787" y="1448"/>
                  <a:pt x="21683" y="1587"/>
                  <a:pt x="21600" y="1587"/>
                </a:cubicBezTo>
                <a:cubicBezTo>
                  <a:pt x="21562" y="1587"/>
                  <a:pt x="21528" y="1558"/>
                  <a:pt x="21505" y="1479"/>
                </a:cubicBezTo>
                <a:cubicBezTo>
                  <a:pt x="21429" y="1028"/>
                  <a:pt x="21480" y="552"/>
                  <a:pt x="21480" y="101"/>
                </a:cubicBezTo>
                <a:lnTo>
                  <a:pt x="21480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79" name="Google Shape;3079;p16"/>
          <p:cNvGrpSpPr/>
          <p:nvPr/>
        </p:nvGrpSpPr>
        <p:grpSpPr>
          <a:xfrm rot="-2108534">
            <a:off x="7520832" y="529728"/>
            <a:ext cx="318416" cy="963839"/>
            <a:chOff x="1505150" y="2929225"/>
            <a:chExt cx="433600" cy="1312500"/>
          </a:xfrm>
        </p:grpSpPr>
        <p:sp>
          <p:nvSpPr>
            <p:cNvPr id="3080" name="Google Shape;3080;p16"/>
            <p:cNvSpPr/>
            <p:nvPr/>
          </p:nvSpPr>
          <p:spPr>
            <a:xfrm>
              <a:off x="1505150" y="2929225"/>
              <a:ext cx="237500" cy="94650"/>
            </a:xfrm>
            <a:custGeom>
              <a:rect b="b" l="l" r="r" t="t"/>
              <a:pathLst>
                <a:path extrusionOk="0" h="3786" w="9500">
                  <a:moveTo>
                    <a:pt x="9073" y="1"/>
                  </a:moveTo>
                  <a:cubicBezTo>
                    <a:pt x="7770" y="327"/>
                    <a:pt x="6467" y="602"/>
                    <a:pt x="5189" y="953"/>
                  </a:cubicBezTo>
                  <a:cubicBezTo>
                    <a:pt x="5163" y="953"/>
                    <a:pt x="5113" y="1003"/>
                    <a:pt x="5088" y="1028"/>
                  </a:cubicBezTo>
                  <a:cubicBezTo>
                    <a:pt x="4361" y="1053"/>
                    <a:pt x="3635" y="1229"/>
                    <a:pt x="2933" y="1429"/>
                  </a:cubicBezTo>
                  <a:cubicBezTo>
                    <a:pt x="2557" y="1454"/>
                    <a:pt x="2181" y="1605"/>
                    <a:pt x="1830" y="1730"/>
                  </a:cubicBezTo>
                  <a:cubicBezTo>
                    <a:pt x="1354" y="1730"/>
                    <a:pt x="878" y="1905"/>
                    <a:pt x="427" y="2031"/>
                  </a:cubicBezTo>
                  <a:cubicBezTo>
                    <a:pt x="51" y="2106"/>
                    <a:pt x="1" y="2758"/>
                    <a:pt x="251" y="3008"/>
                  </a:cubicBezTo>
                  <a:cubicBezTo>
                    <a:pt x="383" y="3126"/>
                    <a:pt x="533" y="3174"/>
                    <a:pt x="689" y="3174"/>
                  </a:cubicBezTo>
                  <a:cubicBezTo>
                    <a:pt x="800" y="3174"/>
                    <a:pt x="914" y="3150"/>
                    <a:pt x="1028" y="3108"/>
                  </a:cubicBezTo>
                  <a:lnTo>
                    <a:pt x="1028" y="3108"/>
                  </a:lnTo>
                  <a:cubicBezTo>
                    <a:pt x="1003" y="3785"/>
                    <a:pt x="1880" y="3610"/>
                    <a:pt x="2331" y="3735"/>
                  </a:cubicBezTo>
                  <a:lnTo>
                    <a:pt x="2833" y="3710"/>
                  </a:lnTo>
                  <a:cubicBezTo>
                    <a:pt x="3008" y="3710"/>
                    <a:pt x="3359" y="3735"/>
                    <a:pt x="3534" y="3735"/>
                  </a:cubicBezTo>
                  <a:cubicBezTo>
                    <a:pt x="3660" y="3735"/>
                    <a:pt x="3785" y="3710"/>
                    <a:pt x="3910" y="3710"/>
                  </a:cubicBezTo>
                  <a:cubicBezTo>
                    <a:pt x="4036" y="3685"/>
                    <a:pt x="4161" y="3685"/>
                    <a:pt x="4286" y="3660"/>
                  </a:cubicBezTo>
                  <a:lnTo>
                    <a:pt x="4387" y="3660"/>
                  </a:lnTo>
                  <a:cubicBezTo>
                    <a:pt x="4687" y="3610"/>
                    <a:pt x="5013" y="3560"/>
                    <a:pt x="5339" y="3535"/>
                  </a:cubicBezTo>
                  <a:cubicBezTo>
                    <a:pt x="5514" y="3459"/>
                    <a:pt x="5690" y="3409"/>
                    <a:pt x="5890" y="3334"/>
                  </a:cubicBezTo>
                  <a:cubicBezTo>
                    <a:pt x="6392" y="3209"/>
                    <a:pt x="6868" y="3033"/>
                    <a:pt x="7344" y="2883"/>
                  </a:cubicBezTo>
                  <a:cubicBezTo>
                    <a:pt x="8196" y="2432"/>
                    <a:pt x="9274" y="1981"/>
                    <a:pt x="9499" y="928"/>
                  </a:cubicBezTo>
                  <a:cubicBezTo>
                    <a:pt x="9449" y="627"/>
                    <a:pt x="9499" y="1"/>
                    <a:pt x="90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1" name="Google Shape;3081;p16"/>
            <p:cNvSpPr/>
            <p:nvPr/>
          </p:nvSpPr>
          <p:spPr>
            <a:xfrm>
              <a:off x="1576575" y="3229350"/>
              <a:ext cx="253800" cy="812075"/>
            </a:xfrm>
            <a:custGeom>
              <a:rect b="b" l="l" r="r" t="t"/>
              <a:pathLst>
                <a:path extrusionOk="0" h="32483" w="10152">
                  <a:moveTo>
                    <a:pt x="1404" y="1"/>
                  </a:moveTo>
                  <a:cubicBezTo>
                    <a:pt x="1329" y="26"/>
                    <a:pt x="1179" y="51"/>
                    <a:pt x="1129" y="51"/>
                  </a:cubicBezTo>
                  <a:cubicBezTo>
                    <a:pt x="878" y="126"/>
                    <a:pt x="652" y="176"/>
                    <a:pt x="427" y="276"/>
                  </a:cubicBezTo>
                  <a:cubicBezTo>
                    <a:pt x="276" y="352"/>
                    <a:pt x="126" y="452"/>
                    <a:pt x="1" y="552"/>
                  </a:cubicBezTo>
                  <a:cubicBezTo>
                    <a:pt x="1" y="1104"/>
                    <a:pt x="251" y="1630"/>
                    <a:pt x="402" y="2156"/>
                  </a:cubicBezTo>
                  <a:cubicBezTo>
                    <a:pt x="527" y="2206"/>
                    <a:pt x="652" y="2231"/>
                    <a:pt x="778" y="2281"/>
                  </a:cubicBezTo>
                  <a:cubicBezTo>
                    <a:pt x="753" y="2457"/>
                    <a:pt x="652" y="2582"/>
                    <a:pt x="577" y="2733"/>
                  </a:cubicBezTo>
                  <a:cubicBezTo>
                    <a:pt x="1204" y="5214"/>
                    <a:pt x="1855" y="7670"/>
                    <a:pt x="2607" y="10101"/>
                  </a:cubicBezTo>
                  <a:cubicBezTo>
                    <a:pt x="2582" y="10302"/>
                    <a:pt x="2682" y="10477"/>
                    <a:pt x="2733" y="10652"/>
                  </a:cubicBezTo>
                  <a:cubicBezTo>
                    <a:pt x="3384" y="12858"/>
                    <a:pt x="3986" y="15089"/>
                    <a:pt x="4612" y="17319"/>
                  </a:cubicBezTo>
                  <a:cubicBezTo>
                    <a:pt x="4738" y="17845"/>
                    <a:pt x="4963" y="18372"/>
                    <a:pt x="5013" y="18923"/>
                  </a:cubicBezTo>
                  <a:lnTo>
                    <a:pt x="5088" y="18898"/>
                  </a:lnTo>
                  <a:cubicBezTo>
                    <a:pt x="5239" y="19725"/>
                    <a:pt x="5565" y="20552"/>
                    <a:pt x="5765" y="21379"/>
                  </a:cubicBezTo>
                  <a:cubicBezTo>
                    <a:pt x="6417" y="23735"/>
                    <a:pt x="7093" y="26041"/>
                    <a:pt x="7770" y="28372"/>
                  </a:cubicBezTo>
                  <a:cubicBezTo>
                    <a:pt x="8221" y="29750"/>
                    <a:pt x="8497" y="31154"/>
                    <a:pt x="9048" y="32482"/>
                  </a:cubicBezTo>
                  <a:cubicBezTo>
                    <a:pt x="9274" y="32432"/>
                    <a:pt x="9474" y="32382"/>
                    <a:pt x="9700" y="32332"/>
                  </a:cubicBezTo>
                  <a:cubicBezTo>
                    <a:pt x="9850" y="32282"/>
                    <a:pt x="10001" y="32232"/>
                    <a:pt x="10151" y="32181"/>
                  </a:cubicBezTo>
                  <a:cubicBezTo>
                    <a:pt x="10151" y="32131"/>
                    <a:pt x="10101" y="32006"/>
                    <a:pt x="10076" y="31956"/>
                  </a:cubicBezTo>
                  <a:cubicBezTo>
                    <a:pt x="10017" y="32014"/>
                    <a:pt x="9926" y="32057"/>
                    <a:pt x="9850" y="32057"/>
                  </a:cubicBezTo>
                  <a:cubicBezTo>
                    <a:pt x="9764" y="32057"/>
                    <a:pt x="9698" y="32002"/>
                    <a:pt x="9725" y="31856"/>
                  </a:cubicBezTo>
                  <a:cubicBezTo>
                    <a:pt x="8572" y="27419"/>
                    <a:pt x="7394" y="22958"/>
                    <a:pt x="6216" y="18522"/>
                  </a:cubicBezTo>
                  <a:cubicBezTo>
                    <a:pt x="6166" y="18322"/>
                    <a:pt x="6091" y="18096"/>
                    <a:pt x="6016" y="17896"/>
                  </a:cubicBezTo>
                  <a:cubicBezTo>
                    <a:pt x="5439" y="15239"/>
                    <a:pt x="4612" y="12632"/>
                    <a:pt x="3986" y="10001"/>
                  </a:cubicBezTo>
                  <a:cubicBezTo>
                    <a:pt x="3560" y="8698"/>
                    <a:pt x="3384" y="7319"/>
                    <a:pt x="2883" y="6041"/>
                  </a:cubicBezTo>
                  <a:cubicBezTo>
                    <a:pt x="2908" y="6016"/>
                    <a:pt x="2908" y="5916"/>
                    <a:pt x="2908" y="5891"/>
                  </a:cubicBezTo>
                  <a:cubicBezTo>
                    <a:pt x="2507" y="4211"/>
                    <a:pt x="2031" y="2557"/>
                    <a:pt x="1655" y="878"/>
                  </a:cubicBezTo>
                  <a:cubicBezTo>
                    <a:pt x="1580" y="602"/>
                    <a:pt x="1530" y="276"/>
                    <a:pt x="14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2" name="Google Shape;3082;p16"/>
            <p:cNvSpPr/>
            <p:nvPr/>
          </p:nvSpPr>
          <p:spPr>
            <a:xfrm>
              <a:off x="1795875" y="4013825"/>
              <a:ext cx="136625" cy="199550"/>
            </a:xfrm>
            <a:custGeom>
              <a:rect b="b" l="l" r="r" t="t"/>
              <a:pathLst>
                <a:path extrusionOk="0" h="7982" w="5465">
                  <a:moveTo>
                    <a:pt x="5464" y="0"/>
                  </a:moveTo>
                  <a:cubicBezTo>
                    <a:pt x="5239" y="25"/>
                    <a:pt x="5013" y="76"/>
                    <a:pt x="4763" y="101"/>
                  </a:cubicBezTo>
                  <a:cubicBezTo>
                    <a:pt x="4637" y="201"/>
                    <a:pt x="4587" y="376"/>
                    <a:pt x="4487" y="527"/>
                  </a:cubicBezTo>
                  <a:cubicBezTo>
                    <a:pt x="4412" y="401"/>
                    <a:pt x="4362" y="276"/>
                    <a:pt x="4286" y="151"/>
                  </a:cubicBezTo>
                  <a:cubicBezTo>
                    <a:pt x="3885" y="276"/>
                    <a:pt x="3484" y="376"/>
                    <a:pt x="3083" y="426"/>
                  </a:cubicBezTo>
                  <a:cubicBezTo>
                    <a:pt x="2908" y="477"/>
                    <a:pt x="2733" y="552"/>
                    <a:pt x="2557" y="602"/>
                  </a:cubicBezTo>
                  <a:lnTo>
                    <a:pt x="2457" y="577"/>
                  </a:lnTo>
                  <a:cubicBezTo>
                    <a:pt x="2106" y="652"/>
                    <a:pt x="1755" y="727"/>
                    <a:pt x="1379" y="802"/>
                  </a:cubicBezTo>
                  <a:cubicBezTo>
                    <a:pt x="1229" y="853"/>
                    <a:pt x="1078" y="903"/>
                    <a:pt x="928" y="953"/>
                  </a:cubicBezTo>
                  <a:cubicBezTo>
                    <a:pt x="702" y="1003"/>
                    <a:pt x="502" y="1053"/>
                    <a:pt x="276" y="1103"/>
                  </a:cubicBezTo>
                  <a:cubicBezTo>
                    <a:pt x="1" y="1579"/>
                    <a:pt x="377" y="2081"/>
                    <a:pt x="502" y="2557"/>
                  </a:cubicBezTo>
                  <a:cubicBezTo>
                    <a:pt x="1078" y="4261"/>
                    <a:pt x="1655" y="5965"/>
                    <a:pt x="2306" y="7645"/>
                  </a:cubicBezTo>
                  <a:cubicBezTo>
                    <a:pt x="2396" y="7712"/>
                    <a:pt x="2305" y="7982"/>
                    <a:pt x="2394" y="7982"/>
                  </a:cubicBezTo>
                  <a:cubicBezTo>
                    <a:pt x="2404" y="7982"/>
                    <a:pt x="2416" y="7978"/>
                    <a:pt x="2432" y="7970"/>
                  </a:cubicBezTo>
                  <a:cubicBezTo>
                    <a:pt x="2659" y="7838"/>
                    <a:pt x="2943" y="7734"/>
                    <a:pt x="3219" y="7734"/>
                  </a:cubicBezTo>
                  <a:cubicBezTo>
                    <a:pt x="3309" y="7734"/>
                    <a:pt x="3398" y="7745"/>
                    <a:pt x="3484" y="7770"/>
                  </a:cubicBezTo>
                  <a:lnTo>
                    <a:pt x="3560" y="7795"/>
                  </a:lnTo>
                  <a:cubicBezTo>
                    <a:pt x="3610" y="7043"/>
                    <a:pt x="3936" y="6341"/>
                    <a:pt x="4036" y="5614"/>
                  </a:cubicBezTo>
                  <a:cubicBezTo>
                    <a:pt x="4186" y="5113"/>
                    <a:pt x="4362" y="4612"/>
                    <a:pt x="4462" y="4086"/>
                  </a:cubicBezTo>
                  <a:cubicBezTo>
                    <a:pt x="4512" y="3835"/>
                    <a:pt x="4637" y="3584"/>
                    <a:pt x="4637" y="3309"/>
                  </a:cubicBezTo>
                  <a:cubicBezTo>
                    <a:pt x="4712" y="3133"/>
                    <a:pt x="4788" y="2983"/>
                    <a:pt x="4763" y="2782"/>
                  </a:cubicBezTo>
                  <a:lnTo>
                    <a:pt x="4863" y="2782"/>
                  </a:lnTo>
                  <a:cubicBezTo>
                    <a:pt x="4913" y="2331"/>
                    <a:pt x="5088" y="1855"/>
                    <a:pt x="5139" y="1404"/>
                  </a:cubicBezTo>
                  <a:cubicBezTo>
                    <a:pt x="5314" y="953"/>
                    <a:pt x="5364" y="452"/>
                    <a:pt x="5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3" name="Google Shape;3083;p16"/>
            <p:cNvSpPr/>
            <p:nvPr/>
          </p:nvSpPr>
          <p:spPr>
            <a:xfrm>
              <a:off x="1511425" y="2951775"/>
              <a:ext cx="267550" cy="248775"/>
            </a:xfrm>
            <a:custGeom>
              <a:rect b="b" l="l" r="r" t="t"/>
              <a:pathLst>
                <a:path extrusionOk="0" h="9951" w="10702">
                  <a:moveTo>
                    <a:pt x="9324" y="1"/>
                  </a:moveTo>
                  <a:lnTo>
                    <a:pt x="9248" y="26"/>
                  </a:lnTo>
                  <a:cubicBezTo>
                    <a:pt x="9023" y="1079"/>
                    <a:pt x="7945" y="1530"/>
                    <a:pt x="7093" y="1981"/>
                  </a:cubicBezTo>
                  <a:cubicBezTo>
                    <a:pt x="6617" y="2131"/>
                    <a:pt x="6141" y="2307"/>
                    <a:pt x="5639" y="2432"/>
                  </a:cubicBezTo>
                  <a:cubicBezTo>
                    <a:pt x="5439" y="2507"/>
                    <a:pt x="5263" y="2557"/>
                    <a:pt x="5088" y="2633"/>
                  </a:cubicBezTo>
                  <a:cubicBezTo>
                    <a:pt x="4762" y="2658"/>
                    <a:pt x="4436" y="2708"/>
                    <a:pt x="4136" y="2758"/>
                  </a:cubicBezTo>
                  <a:lnTo>
                    <a:pt x="4035" y="2758"/>
                  </a:lnTo>
                  <a:cubicBezTo>
                    <a:pt x="3910" y="2783"/>
                    <a:pt x="3785" y="2783"/>
                    <a:pt x="3659" y="2808"/>
                  </a:cubicBezTo>
                  <a:cubicBezTo>
                    <a:pt x="3534" y="2808"/>
                    <a:pt x="3409" y="2833"/>
                    <a:pt x="3283" y="2833"/>
                  </a:cubicBezTo>
                  <a:cubicBezTo>
                    <a:pt x="3108" y="2833"/>
                    <a:pt x="2757" y="2808"/>
                    <a:pt x="2582" y="2808"/>
                  </a:cubicBezTo>
                  <a:lnTo>
                    <a:pt x="2080" y="2833"/>
                  </a:lnTo>
                  <a:cubicBezTo>
                    <a:pt x="1629" y="2708"/>
                    <a:pt x="752" y="2883"/>
                    <a:pt x="777" y="2206"/>
                  </a:cubicBezTo>
                  <a:lnTo>
                    <a:pt x="777" y="2206"/>
                  </a:lnTo>
                  <a:cubicBezTo>
                    <a:pt x="663" y="2248"/>
                    <a:pt x="549" y="2272"/>
                    <a:pt x="438" y="2272"/>
                  </a:cubicBezTo>
                  <a:cubicBezTo>
                    <a:pt x="282" y="2272"/>
                    <a:pt x="132" y="2224"/>
                    <a:pt x="0" y="2106"/>
                  </a:cubicBezTo>
                  <a:lnTo>
                    <a:pt x="0" y="2106"/>
                  </a:lnTo>
                  <a:cubicBezTo>
                    <a:pt x="0" y="2257"/>
                    <a:pt x="50" y="2382"/>
                    <a:pt x="100" y="2507"/>
                  </a:cubicBezTo>
                  <a:cubicBezTo>
                    <a:pt x="276" y="3409"/>
                    <a:pt x="577" y="4262"/>
                    <a:pt x="827" y="5139"/>
                  </a:cubicBezTo>
                  <a:cubicBezTo>
                    <a:pt x="877" y="5615"/>
                    <a:pt x="1053" y="6066"/>
                    <a:pt x="1103" y="6517"/>
                  </a:cubicBezTo>
                  <a:lnTo>
                    <a:pt x="1203" y="6542"/>
                  </a:lnTo>
                  <a:cubicBezTo>
                    <a:pt x="1153" y="6718"/>
                    <a:pt x="1178" y="6818"/>
                    <a:pt x="1303" y="6868"/>
                  </a:cubicBezTo>
                  <a:cubicBezTo>
                    <a:pt x="1228" y="7269"/>
                    <a:pt x="1604" y="7620"/>
                    <a:pt x="1504" y="8046"/>
                  </a:cubicBezTo>
                  <a:lnTo>
                    <a:pt x="1579" y="8021"/>
                  </a:lnTo>
                  <a:cubicBezTo>
                    <a:pt x="1755" y="8673"/>
                    <a:pt x="1880" y="9324"/>
                    <a:pt x="2105" y="9951"/>
                  </a:cubicBezTo>
                  <a:cubicBezTo>
                    <a:pt x="2306" y="9926"/>
                    <a:pt x="2506" y="9876"/>
                    <a:pt x="2707" y="9826"/>
                  </a:cubicBezTo>
                  <a:cubicBezTo>
                    <a:pt x="3033" y="9750"/>
                    <a:pt x="3359" y="9650"/>
                    <a:pt x="3684" y="9550"/>
                  </a:cubicBezTo>
                  <a:cubicBezTo>
                    <a:pt x="3860" y="9500"/>
                    <a:pt x="4035" y="9450"/>
                    <a:pt x="4211" y="9450"/>
                  </a:cubicBezTo>
                  <a:cubicBezTo>
                    <a:pt x="4411" y="9450"/>
                    <a:pt x="4612" y="9450"/>
                    <a:pt x="4687" y="9224"/>
                  </a:cubicBezTo>
                  <a:cubicBezTo>
                    <a:pt x="4963" y="9224"/>
                    <a:pt x="5238" y="9149"/>
                    <a:pt x="5514" y="9049"/>
                  </a:cubicBezTo>
                  <a:cubicBezTo>
                    <a:pt x="6241" y="8873"/>
                    <a:pt x="7018" y="8723"/>
                    <a:pt x="7745" y="8447"/>
                  </a:cubicBezTo>
                  <a:cubicBezTo>
                    <a:pt x="8547" y="8322"/>
                    <a:pt x="9349" y="8046"/>
                    <a:pt x="10151" y="7821"/>
                  </a:cubicBezTo>
                  <a:cubicBezTo>
                    <a:pt x="10326" y="7795"/>
                    <a:pt x="10527" y="7745"/>
                    <a:pt x="10702" y="7720"/>
                  </a:cubicBezTo>
                  <a:cubicBezTo>
                    <a:pt x="10652" y="6743"/>
                    <a:pt x="10326" y="5790"/>
                    <a:pt x="10201" y="4813"/>
                  </a:cubicBezTo>
                  <a:cubicBezTo>
                    <a:pt x="10000" y="3785"/>
                    <a:pt x="9825" y="2733"/>
                    <a:pt x="9599" y="1705"/>
                  </a:cubicBezTo>
                  <a:cubicBezTo>
                    <a:pt x="9549" y="1129"/>
                    <a:pt x="9324" y="577"/>
                    <a:pt x="93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4" name="Google Shape;3084;p16"/>
            <p:cNvSpPr/>
            <p:nvPr/>
          </p:nvSpPr>
          <p:spPr>
            <a:xfrm>
              <a:off x="1583475" y="3170225"/>
              <a:ext cx="207725" cy="60400"/>
            </a:xfrm>
            <a:custGeom>
              <a:rect b="b" l="l" r="r" t="t"/>
              <a:pathLst>
                <a:path extrusionOk="0" h="2416" w="8309">
                  <a:moveTo>
                    <a:pt x="8118" y="0"/>
                  </a:moveTo>
                  <a:cubicBezTo>
                    <a:pt x="8104" y="0"/>
                    <a:pt x="8089" y="3"/>
                    <a:pt x="8071" y="10"/>
                  </a:cubicBezTo>
                  <a:cubicBezTo>
                    <a:pt x="8046" y="60"/>
                    <a:pt x="8020" y="135"/>
                    <a:pt x="8020" y="185"/>
                  </a:cubicBezTo>
                  <a:cubicBezTo>
                    <a:pt x="7294" y="336"/>
                    <a:pt x="6542" y="361"/>
                    <a:pt x="5815" y="561"/>
                  </a:cubicBezTo>
                  <a:cubicBezTo>
                    <a:pt x="5264" y="662"/>
                    <a:pt x="4687" y="737"/>
                    <a:pt x="4111" y="862"/>
                  </a:cubicBezTo>
                  <a:cubicBezTo>
                    <a:pt x="3284" y="1012"/>
                    <a:pt x="2457" y="1188"/>
                    <a:pt x="1655" y="1338"/>
                  </a:cubicBezTo>
                  <a:cubicBezTo>
                    <a:pt x="1103" y="1489"/>
                    <a:pt x="527" y="1589"/>
                    <a:pt x="0" y="1764"/>
                  </a:cubicBezTo>
                  <a:cubicBezTo>
                    <a:pt x="16" y="1763"/>
                    <a:pt x="32" y="1763"/>
                    <a:pt x="47" y="1763"/>
                  </a:cubicBezTo>
                  <a:cubicBezTo>
                    <a:pt x="425" y="1763"/>
                    <a:pt x="708" y="2055"/>
                    <a:pt x="853" y="2416"/>
                  </a:cubicBezTo>
                  <a:cubicBezTo>
                    <a:pt x="903" y="2416"/>
                    <a:pt x="1053" y="2391"/>
                    <a:pt x="1128" y="2366"/>
                  </a:cubicBezTo>
                  <a:cubicBezTo>
                    <a:pt x="1228" y="2341"/>
                    <a:pt x="1304" y="2316"/>
                    <a:pt x="1404" y="2316"/>
                  </a:cubicBezTo>
                  <a:cubicBezTo>
                    <a:pt x="1730" y="2240"/>
                    <a:pt x="2081" y="2140"/>
                    <a:pt x="2406" y="2065"/>
                  </a:cubicBezTo>
                  <a:cubicBezTo>
                    <a:pt x="2807" y="1940"/>
                    <a:pt x="3233" y="1865"/>
                    <a:pt x="3634" y="1814"/>
                  </a:cubicBezTo>
                  <a:cubicBezTo>
                    <a:pt x="4010" y="1689"/>
                    <a:pt x="4386" y="1589"/>
                    <a:pt x="4762" y="1514"/>
                  </a:cubicBezTo>
                  <a:cubicBezTo>
                    <a:pt x="4963" y="1489"/>
                    <a:pt x="5138" y="1438"/>
                    <a:pt x="5339" y="1413"/>
                  </a:cubicBezTo>
                  <a:cubicBezTo>
                    <a:pt x="5665" y="1313"/>
                    <a:pt x="6015" y="1263"/>
                    <a:pt x="6341" y="1138"/>
                  </a:cubicBezTo>
                  <a:cubicBezTo>
                    <a:pt x="6467" y="1113"/>
                    <a:pt x="6592" y="1088"/>
                    <a:pt x="6717" y="1063"/>
                  </a:cubicBezTo>
                  <a:cubicBezTo>
                    <a:pt x="6893" y="1012"/>
                    <a:pt x="7043" y="962"/>
                    <a:pt x="7218" y="962"/>
                  </a:cubicBezTo>
                  <a:cubicBezTo>
                    <a:pt x="7544" y="887"/>
                    <a:pt x="7870" y="812"/>
                    <a:pt x="8221" y="812"/>
                  </a:cubicBezTo>
                  <a:cubicBezTo>
                    <a:pt x="8057" y="625"/>
                    <a:pt x="8309" y="0"/>
                    <a:pt x="8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5" name="Google Shape;3085;p16"/>
            <p:cNvSpPr/>
            <p:nvPr/>
          </p:nvSpPr>
          <p:spPr>
            <a:xfrm>
              <a:off x="1564050" y="3144775"/>
              <a:ext cx="221200" cy="75200"/>
            </a:xfrm>
            <a:custGeom>
              <a:rect b="b" l="l" r="r" t="t"/>
              <a:pathLst>
                <a:path extrusionOk="0" h="3008" w="8848">
                  <a:moveTo>
                    <a:pt x="8597" y="0"/>
                  </a:moveTo>
                  <a:cubicBezTo>
                    <a:pt x="8422" y="25"/>
                    <a:pt x="8221" y="75"/>
                    <a:pt x="8046" y="101"/>
                  </a:cubicBezTo>
                  <a:cubicBezTo>
                    <a:pt x="7244" y="326"/>
                    <a:pt x="6442" y="602"/>
                    <a:pt x="5640" y="727"/>
                  </a:cubicBezTo>
                  <a:cubicBezTo>
                    <a:pt x="4913" y="1003"/>
                    <a:pt x="4136" y="1153"/>
                    <a:pt x="3409" y="1329"/>
                  </a:cubicBezTo>
                  <a:cubicBezTo>
                    <a:pt x="3133" y="1429"/>
                    <a:pt x="2858" y="1504"/>
                    <a:pt x="2582" y="1504"/>
                  </a:cubicBezTo>
                  <a:cubicBezTo>
                    <a:pt x="2507" y="1730"/>
                    <a:pt x="2306" y="1730"/>
                    <a:pt x="2106" y="1730"/>
                  </a:cubicBezTo>
                  <a:cubicBezTo>
                    <a:pt x="1930" y="1730"/>
                    <a:pt x="1755" y="1780"/>
                    <a:pt x="1579" y="1830"/>
                  </a:cubicBezTo>
                  <a:cubicBezTo>
                    <a:pt x="1254" y="1930"/>
                    <a:pt x="928" y="2030"/>
                    <a:pt x="602" y="2106"/>
                  </a:cubicBezTo>
                  <a:cubicBezTo>
                    <a:pt x="401" y="2156"/>
                    <a:pt x="201" y="2206"/>
                    <a:pt x="0" y="2231"/>
                  </a:cubicBezTo>
                  <a:cubicBezTo>
                    <a:pt x="51" y="2507"/>
                    <a:pt x="126" y="2757"/>
                    <a:pt x="201" y="3008"/>
                  </a:cubicBezTo>
                  <a:cubicBezTo>
                    <a:pt x="401" y="2933"/>
                    <a:pt x="577" y="2832"/>
                    <a:pt x="777" y="2782"/>
                  </a:cubicBezTo>
                  <a:cubicBezTo>
                    <a:pt x="1304" y="2607"/>
                    <a:pt x="1880" y="2507"/>
                    <a:pt x="2432" y="2356"/>
                  </a:cubicBezTo>
                  <a:cubicBezTo>
                    <a:pt x="3234" y="2206"/>
                    <a:pt x="4061" y="2030"/>
                    <a:pt x="4888" y="1880"/>
                  </a:cubicBezTo>
                  <a:cubicBezTo>
                    <a:pt x="5464" y="1755"/>
                    <a:pt x="6041" y="1680"/>
                    <a:pt x="6592" y="1579"/>
                  </a:cubicBezTo>
                  <a:cubicBezTo>
                    <a:pt x="7319" y="1379"/>
                    <a:pt x="8071" y="1354"/>
                    <a:pt x="8797" y="1203"/>
                  </a:cubicBezTo>
                  <a:cubicBezTo>
                    <a:pt x="8797" y="1153"/>
                    <a:pt x="8823" y="1078"/>
                    <a:pt x="8848" y="1028"/>
                  </a:cubicBezTo>
                  <a:cubicBezTo>
                    <a:pt x="8797" y="702"/>
                    <a:pt x="8797" y="301"/>
                    <a:pt x="85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6" name="Google Shape;3086;p16"/>
            <p:cNvSpPr/>
            <p:nvPr/>
          </p:nvSpPr>
          <p:spPr>
            <a:xfrm>
              <a:off x="1763925" y="3190500"/>
              <a:ext cx="174825" cy="825850"/>
            </a:xfrm>
            <a:custGeom>
              <a:rect b="b" l="l" r="r" t="t"/>
              <a:pathLst>
                <a:path extrusionOk="0" h="33034" w="6993">
                  <a:moveTo>
                    <a:pt x="1003" y="1"/>
                  </a:moveTo>
                  <a:cubicBezTo>
                    <a:pt x="652" y="1"/>
                    <a:pt x="326" y="76"/>
                    <a:pt x="0" y="151"/>
                  </a:cubicBezTo>
                  <a:cubicBezTo>
                    <a:pt x="376" y="4537"/>
                    <a:pt x="1379" y="8823"/>
                    <a:pt x="2281" y="13109"/>
                  </a:cubicBezTo>
                  <a:cubicBezTo>
                    <a:pt x="3083" y="16693"/>
                    <a:pt x="3610" y="20327"/>
                    <a:pt x="4286" y="23936"/>
                  </a:cubicBezTo>
                  <a:cubicBezTo>
                    <a:pt x="4687" y="25816"/>
                    <a:pt x="4963" y="27720"/>
                    <a:pt x="5214" y="29600"/>
                  </a:cubicBezTo>
                  <a:cubicBezTo>
                    <a:pt x="5389" y="30753"/>
                    <a:pt x="5715" y="31856"/>
                    <a:pt x="5865" y="32984"/>
                  </a:cubicBezTo>
                  <a:cubicBezTo>
                    <a:pt x="5915" y="33009"/>
                    <a:pt x="6016" y="33034"/>
                    <a:pt x="6041" y="33034"/>
                  </a:cubicBezTo>
                  <a:cubicBezTo>
                    <a:pt x="6291" y="33009"/>
                    <a:pt x="6517" y="32958"/>
                    <a:pt x="6742" y="32933"/>
                  </a:cubicBezTo>
                  <a:cubicBezTo>
                    <a:pt x="6993" y="32608"/>
                    <a:pt x="6692" y="32156"/>
                    <a:pt x="6692" y="31856"/>
                  </a:cubicBezTo>
                  <a:cubicBezTo>
                    <a:pt x="4938" y="21204"/>
                    <a:pt x="2933" y="10602"/>
                    <a:pt x="10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7" name="Google Shape;3087;p16"/>
            <p:cNvSpPr/>
            <p:nvPr/>
          </p:nvSpPr>
          <p:spPr>
            <a:xfrm>
              <a:off x="1751400" y="3194275"/>
              <a:ext cx="163550" cy="832725"/>
            </a:xfrm>
            <a:custGeom>
              <a:rect b="b" l="l" r="r" t="t"/>
              <a:pathLst>
                <a:path extrusionOk="0" h="33309" w="6542">
                  <a:moveTo>
                    <a:pt x="501" y="0"/>
                  </a:moveTo>
                  <a:cubicBezTo>
                    <a:pt x="326" y="0"/>
                    <a:pt x="176" y="50"/>
                    <a:pt x="0" y="101"/>
                  </a:cubicBezTo>
                  <a:cubicBezTo>
                    <a:pt x="276" y="126"/>
                    <a:pt x="276" y="451"/>
                    <a:pt x="326" y="652"/>
                  </a:cubicBezTo>
                  <a:cubicBezTo>
                    <a:pt x="652" y="4837"/>
                    <a:pt x="1654" y="8948"/>
                    <a:pt x="2481" y="13058"/>
                  </a:cubicBezTo>
                  <a:cubicBezTo>
                    <a:pt x="3058" y="15690"/>
                    <a:pt x="3534" y="18321"/>
                    <a:pt x="3985" y="20978"/>
                  </a:cubicBezTo>
                  <a:cubicBezTo>
                    <a:pt x="4512" y="23710"/>
                    <a:pt x="5063" y="26442"/>
                    <a:pt x="5389" y="29198"/>
                  </a:cubicBezTo>
                  <a:cubicBezTo>
                    <a:pt x="5539" y="30477"/>
                    <a:pt x="5965" y="31680"/>
                    <a:pt x="6065" y="32933"/>
                  </a:cubicBezTo>
                  <a:cubicBezTo>
                    <a:pt x="6141" y="33058"/>
                    <a:pt x="6191" y="33183"/>
                    <a:pt x="6266" y="33309"/>
                  </a:cubicBezTo>
                  <a:cubicBezTo>
                    <a:pt x="6366" y="33158"/>
                    <a:pt x="6416" y="32983"/>
                    <a:pt x="6542" y="32883"/>
                  </a:cubicBezTo>
                  <a:cubicBezTo>
                    <a:pt x="6517" y="32883"/>
                    <a:pt x="6416" y="32858"/>
                    <a:pt x="6366" y="32833"/>
                  </a:cubicBezTo>
                  <a:cubicBezTo>
                    <a:pt x="6216" y="31705"/>
                    <a:pt x="5890" y="30602"/>
                    <a:pt x="5715" y="29449"/>
                  </a:cubicBezTo>
                  <a:cubicBezTo>
                    <a:pt x="5464" y="27569"/>
                    <a:pt x="5188" y="25665"/>
                    <a:pt x="4787" y="23785"/>
                  </a:cubicBezTo>
                  <a:cubicBezTo>
                    <a:pt x="4111" y="20176"/>
                    <a:pt x="3584" y="16542"/>
                    <a:pt x="2782" y="12958"/>
                  </a:cubicBezTo>
                  <a:cubicBezTo>
                    <a:pt x="1880" y="8672"/>
                    <a:pt x="877" y="4386"/>
                    <a:pt x="5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8" name="Google Shape;3088;p16"/>
            <p:cNvSpPr/>
            <p:nvPr/>
          </p:nvSpPr>
          <p:spPr>
            <a:xfrm>
              <a:off x="1696325" y="3212375"/>
              <a:ext cx="176650" cy="816500"/>
            </a:xfrm>
            <a:custGeom>
              <a:rect b="b" l="l" r="r" t="t"/>
              <a:pathLst>
                <a:path extrusionOk="0" h="32660" w="7066">
                  <a:moveTo>
                    <a:pt x="162" y="1"/>
                  </a:moveTo>
                  <a:cubicBezTo>
                    <a:pt x="1" y="1"/>
                    <a:pt x="24" y="163"/>
                    <a:pt x="48" y="304"/>
                  </a:cubicBezTo>
                  <a:cubicBezTo>
                    <a:pt x="2128" y="11031"/>
                    <a:pt x="4384" y="21733"/>
                    <a:pt x="6489" y="32459"/>
                  </a:cubicBezTo>
                  <a:cubicBezTo>
                    <a:pt x="6489" y="32510"/>
                    <a:pt x="6464" y="32610"/>
                    <a:pt x="6439" y="32635"/>
                  </a:cubicBezTo>
                  <a:lnTo>
                    <a:pt x="6539" y="32660"/>
                  </a:lnTo>
                  <a:cubicBezTo>
                    <a:pt x="6715" y="32610"/>
                    <a:pt x="6890" y="32535"/>
                    <a:pt x="7065" y="32484"/>
                  </a:cubicBezTo>
                  <a:lnTo>
                    <a:pt x="7065" y="32484"/>
                  </a:lnTo>
                  <a:cubicBezTo>
                    <a:pt x="7050" y="32486"/>
                    <a:pt x="7035" y="32486"/>
                    <a:pt x="7021" y="32486"/>
                  </a:cubicBezTo>
                  <a:cubicBezTo>
                    <a:pt x="6760" y="32486"/>
                    <a:pt x="6713" y="32271"/>
                    <a:pt x="6689" y="32033"/>
                  </a:cubicBezTo>
                  <a:cubicBezTo>
                    <a:pt x="6314" y="30129"/>
                    <a:pt x="5938" y="28224"/>
                    <a:pt x="5562" y="26294"/>
                  </a:cubicBezTo>
                  <a:cubicBezTo>
                    <a:pt x="5511" y="26068"/>
                    <a:pt x="5461" y="25843"/>
                    <a:pt x="5411" y="25617"/>
                  </a:cubicBezTo>
                  <a:cubicBezTo>
                    <a:pt x="5085" y="24013"/>
                    <a:pt x="4760" y="22384"/>
                    <a:pt x="4459" y="20780"/>
                  </a:cubicBezTo>
                  <a:cubicBezTo>
                    <a:pt x="4434" y="20705"/>
                    <a:pt x="4434" y="20605"/>
                    <a:pt x="4409" y="20555"/>
                  </a:cubicBezTo>
                  <a:cubicBezTo>
                    <a:pt x="3105" y="14189"/>
                    <a:pt x="1877" y="7848"/>
                    <a:pt x="574" y="1482"/>
                  </a:cubicBezTo>
                  <a:cubicBezTo>
                    <a:pt x="449" y="981"/>
                    <a:pt x="399" y="479"/>
                    <a:pt x="198" y="3"/>
                  </a:cubicBezTo>
                  <a:cubicBezTo>
                    <a:pt x="185" y="1"/>
                    <a:pt x="173" y="1"/>
                    <a:pt x="1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9" name="Google Shape;3089;p16"/>
            <p:cNvSpPr/>
            <p:nvPr/>
          </p:nvSpPr>
          <p:spPr>
            <a:xfrm>
              <a:off x="1618550" y="3205550"/>
              <a:ext cx="240000" cy="828350"/>
            </a:xfrm>
            <a:custGeom>
              <a:rect b="b" l="l" r="r" t="t"/>
              <a:pathLst>
                <a:path extrusionOk="0" h="33134" w="9600">
                  <a:moveTo>
                    <a:pt x="3936" y="0"/>
                  </a:moveTo>
                  <a:cubicBezTo>
                    <a:pt x="3735" y="25"/>
                    <a:pt x="3560" y="76"/>
                    <a:pt x="3359" y="101"/>
                  </a:cubicBezTo>
                  <a:cubicBezTo>
                    <a:pt x="2983" y="176"/>
                    <a:pt x="2607" y="276"/>
                    <a:pt x="2231" y="401"/>
                  </a:cubicBezTo>
                  <a:cubicBezTo>
                    <a:pt x="1830" y="452"/>
                    <a:pt x="1404" y="527"/>
                    <a:pt x="1003" y="652"/>
                  </a:cubicBezTo>
                  <a:cubicBezTo>
                    <a:pt x="678" y="727"/>
                    <a:pt x="327" y="827"/>
                    <a:pt x="1" y="903"/>
                  </a:cubicBezTo>
                  <a:cubicBezTo>
                    <a:pt x="327" y="2131"/>
                    <a:pt x="678" y="3384"/>
                    <a:pt x="1003" y="4612"/>
                  </a:cubicBezTo>
                  <a:lnTo>
                    <a:pt x="1079" y="4913"/>
                  </a:lnTo>
                  <a:cubicBezTo>
                    <a:pt x="1254" y="5514"/>
                    <a:pt x="1404" y="6116"/>
                    <a:pt x="1580" y="6717"/>
                  </a:cubicBezTo>
                  <a:cubicBezTo>
                    <a:pt x="1605" y="6868"/>
                    <a:pt x="1655" y="7018"/>
                    <a:pt x="1705" y="7168"/>
                  </a:cubicBezTo>
                  <a:cubicBezTo>
                    <a:pt x="2758" y="11254"/>
                    <a:pt x="3861" y="15339"/>
                    <a:pt x="4863" y="19449"/>
                  </a:cubicBezTo>
                  <a:cubicBezTo>
                    <a:pt x="5314" y="20853"/>
                    <a:pt x="5565" y="22331"/>
                    <a:pt x="6016" y="23735"/>
                  </a:cubicBezTo>
                  <a:cubicBezTo>
                    <a:pt x="6793" y="26793"/>
                    <a:pt x="7595" y="29850"/>
                    <a:pt x="8397" y="32908"/>
                  </a:cubicBezTo>
                  <a:cubicBezTo>
                    <a:pt x="8422" y="32958"/>
                    <a:pt x="8472" y="33083"/>
                    <a:pt x="8472" y="33133"/>
                  </a:cubicBezTo>
                  <a:cubicBezTo>
                    <a:pt x="8848" y="33058"/>
                    <a:pt x="9199" y="32983"/>
                    <a:pt x="9550" y="32908"/>
                  </a:cubicBezTo>
                  <a:cubicBezTo>
                    <a:pt x="9575" y="32883"/>
                    <a:pt x="9600" y="32783"/>
                    <a:pt x="9600" y="32732"/>
                  </a:cubicBezTo>
                  <a:cubicBezTo>
                    <a:pt x="7495" y="22006"/>
                    <a:pt x="5239" y="11304"/>
                    <a:pt x="3159" y="577"/>
                  </a:cubicBezTo>
                  <a:cubicBezTo>
                    <a:pt x="3135" y="436"/>
                    <a:pt x="3112" y="274"/>
                    <a:pt x="3273" y="274"/>
                  </a:cubicBezTo>
                  <a:cubicBezTo>
                    <a:pt x="3284" y="274"/>
                    <a:pt x="3296" y="274"/>
                    <a:pt x="3309" y="276"/>
                  </a:cubicBezTo>
                  <a:cubicBezTo>
                    <a:pt x="3535" y="251"/>
                    <a:pt x="3735" y="226"/>
                    <a:pt x="3936" y="101"/>
                  </a:cubicBezTo>
                  <a:lnTo>
                    <a:pt x="39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0" name="Google Shape;3090;p16"/>
            <p:cNvSpPr/>
            <p:nvPr/>
          </p:nvSpPr>
          <p:spPr>
            <a:xfrm>
              <a:off x="1611675" y="3228100"/>
              <a:ext cx="46375" cy="148525"/>
            </a:xfrm>
            <a:custGeom>
              <a:rect b="b" l="l" r="r" t="t"/>
              <a:pathLst>
                <a:path extrusionOk="0" h="5941" w="1855">
                  <a:moveTo>
                    <a:pt x="276" y="1"/>
                  </a:moveTo>
                  <a:cubicBezTo>
                    <a:pt x="176" y="1"/>
                    <a:pt x="100" y="26"/>
                    <a:pt x="0" y="51"/>
                  </a:cubicBezTo>
                  <a:cubicBezTo>
                    <a:pt x="126" y="326"/>
                    <a:pt x="176" y="652"/>
                    <a:pt x="251" y="928"/>
                  </a:cubicBezTo>
                  <a:cubicBezTo>
                    <a:pt x="627" y="2607"/>
                    <a:pt x="1103" y="4261"/>
                    <a:pt x="1504" y="5941"/>
                  </a:cubicBezTo>
                  <a:cubicBezTo>
                    <a:pt x="1629" y="5890"/>
                    <a:pt x="1730" y="5865"/>
                    <a:pt x="1855" y="5815"/>
                  </a:cubicBezTo>
                  <a:cubicBezTo>
                    <a:pt x="1679" y="5214"/>
                    <a:pt x="1529" y="4612"/>
                    <a:pt x="1354" y="4011"/>
                  </a:cubicBezTo>
                  <a:lnTo>
                    <a:pt x="1278" y="3710"/>
                  </a:lnTo>
                  <a:cubicBezTo>
                    <a:pt x="953" y="2482"/>
                    <a:pt x="602" y="1229"/>
                    <a:pt x="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1" name="Google Shape;3091;p16"/>
            <p:cNvSpPr/>
            <p:nvPr/>
          </p:nvSpPr>
          <p:spPr>
            <a:xfrm>
              <a:off x="1569375" y="3235450"/>
              <a:ext cx="17875" cy="7725"/>
            </a:xfrm>
            <a:custGeom>
              <a:rect b="b" l="l" r="r" t="t"/>
              <a:pathLst>
                <a:path extrusionOk="0" h="309" w="715">
                  <a:moveTo>
                    <a:pt x="579" y="1"/>
                  </a:moveTo>
                  <a:cubicBezTo>
                    <a:pt x="338" y="1"/>
                    <a:pt x="0" y="205"/>
                    <a:pt x="289" y="308"/>
                  </a:cubicBezTo>
                  <a:cubicBezTo>
                    <a:pt x="414" y="208"/>
                    <a:pt x="564" y="108"/>
                    <a:pt x="715" y="32"/>
                  </a:cubicBezTo>
                  <a:cubicBezTo>
                    <a:pt x="679" y="10"/>
                    <a:pt x="631" y="1"/>
                    <a:pt x="579" y="1"/>
                  </a:cubicBezTo>
                  <a:close/>
                </a:path>
              </a:pathLst>
            </a:custGeom>
            <a:solidFill>
              <a:srgbClr val="779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2" name="Google Shape;3092;p16"/>
            <p:cNvSpPr/>
            <p:nvPr/>
          </p:nvSpPr>
          <p:spPr>
            <a:xfrm>
              <a:off x="1586600" y="3283250"/>
              <a:ext cx="9425" cy="14425"/>
            </a:xfrm>
            <a:custGeom>
              <a:rect b="b" l="l" r="r" t="t"/>
              <a:pathLst>
                <a:path extrusionOk="0" h="577" w="377">
                  <a:moveTo>
                    <a:pt x="1" y="0"/>
                  </a:moveTo>
                  <a:lnTo>
                    <a:pt x="1" y="0"/>
                  </a:lnTo>
                  <a:cubicBezTo>
                    <a:pt x="76" y="151"/>
                    <a:pt x="26" y="577"/>
                    <a:pt x="176" y="577"/>
                  </a:cubicBezTo>
                  <a:cubicBezTo>
                    <a:pt x="251" y="426"/>
                    <a:pt x="352" y="301"/>
                    <a:pt x="377" y="125"/>
                  </a:cubicBezTo>
                  <a:cubicBezTo>
                    <a:pt x="251" y="75"/>
                    <a:pt x="126" y="50"/>
                    <a:pt x="1" y="0"/>
                  </a:cubicBezTo>
                  <a:close/>
                </a:path>
              </a:pathLst>
            </a:custGeom>
            <a:solidFill>
              <a:srgbClr val="6A84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3" name="Google Shape;3093;p16"/>
            <p:cNvSpPr/>
            <p:nvPr/>
          </p:nvSpPr>
          <p:spPr>
            <a:xfrm>
              <a:off x="1648625" y="3373475"/>
              <a:ext cx="91525" cy="319825"/>
            </a:xfrm>
            <a:custGeom>
              <a:rect b="b" l="l" r="r" t="t"/>
              <a:pathLst>
                <a:path extrusionOk="0" h="12793" w="3661">
                  <a:moveTo>
                    <a:pt x="377" y="0"/>
                  </a:moveTo>
                  <a:cubicBezTo>
                    <a:pt x="252" y="50"/>
                    <a:pt x="151" y="75"/>
                    <a:pt x="26" y="126"/>
                  </a:cubicBezTo>
                  <a:cubicBezTo>
                    <a:pt x="26" y="151"/>
                    <a:pt x="26" y="251"/>
                    <a:pt x="1" y="276"/>
                  </a:cubicBezTo>
                  <a:cubicBezTo>
                    <a:pt x="502" y="1554"/>
                    <a:pt x="678" y="2933"/>
                    <a:pt x="1104" y="4236"/>
                  </a:cubicBezTo>
                  <a:cubicBezTo>
                    <a:pt x="1730" y="6867"/>
                    <a:pt x="2557" y="9474"/>
                    <a:pt x="3134" y="12131"/>
                  </a:cubicBezTo>
                  <a:cubicBezTo>
                    <a:pt x="3209" y="12331"/>
                    <a:pt x="3284" y="12557"/>
                    <a:pt x="3334" y="12757"/>
                  </a:cubicBezTo>
                  <a:cubicBezTo>
                    <a:pt x="3391" y="12780"/>
                    <a:pt x="3442" y="12792"/>
                    <a:pt x="3490" y="12792"/>
                  </a:cubicBezTo>
                  <a:cubicBezTo>
                    <a:pt x="3550" y="12792"/>
                    <a:pt x="3605" y="12774"/>
                    <a:pt x="3660" y="12732"/>
                  </a:cubicBezTo>
                  <a:cubicBezTo>
                    <a:pt x="2658" y="8622"/>
                    <a:pt x="1555" y="4537"/>
                    <a:pt x="502" y="451"/>
                  </a:cubicBezTo>
                  <a:cubicBezTo>
                    <a:pt x="452" y="301"/>
                    <a:pt x="402" y="151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4" name="Google Shape;3094;p16"/>
            <p:cNvSpPr/>
            <p:nvPr/>
          </p:nvSpPr>
          <p:spPr>
            <a:xfrm>
              <a:off x="1731975" y="3691775"/>
              <a:ext cx="96500" cy="339000"/>
            </a:xfrm>
            <a:custGeom>
              <a:rect b="b" l="l" r="r" t="t"/>
              <a:pathLst>
                <a:path extrusionOk="0" h="13560" w="3860">
                  <a:moveTo>
                    <a:pt x="326" y="0"/>
                  </a:moveTo>
                  <a:cubicBezTo>
                    <a:pt x="271" y="42"/>
                    <a:pt x="216" y="60"/>
                    <a:pt x="156" y="60"/>
                  </a:cubicBezTo>
                  <a:cubicBezTo>
                    <a:pt x="108" y="60"/>
                    <a:pt x="57" y="48"/>
                    <a:pt x="0" y="25"/>
                  </a:cubicBezTo>
                  <a:lnTo>
                    <a:pt x="0" y="25"/>
                  </a:lnTo>
                  <a:cubicBezTo>
                    <a:pt x="1178" y="4461"/>
                    <a:pt x="2356" y="8922"/>
                    <a:pt x="3509" y="13359"/>
                  </a:cubicBezTo>
                  <a:cubicBezTo>
                    <a:pt x="3482" y="13505"/>
                    <a:pt x="3548" y="13560"/>
                    <a:pt x="3634" y="13560"/>
                  </a:cubicBezTo>
                  <a:cubicBezTo>
                    <a:pt x="3710" y="13560"/>
                    <a:pt x="3801" y="13517"/>
                    <a:pt x="3860" y="13459"/>
                  </a:cubicBezTo>
                  <a:cubicBezTo>
                    <a:pt x="3058" y="10401"/>
                    <a:pt x="2256" y="7344"/>
                    <a:pt x="1479" y="4286"/>
                  </a:cubicBezTo>
                  <a:cubicBezTo>
                    <a:pt x="1028" y="2882"/>
                    <a:pt x="777" y="1404"/>
                    <a:pt x="3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5" name="Google Shape;3095;p16"/>
            <p:cNvSpPr/>
            <p:nvPr/>
          </p:nvSpPr>
          <p:spPr>
            <a:xfrm>
              <a:off x="1701275" y="3196775"/>
              <a:ext cx="201775" cy="827775"/>
            </a:xfrm>
            <a:custGeom>
              <a:rect b="b" l="l" r="r" t="t"/>
              <a:pathLst>
                <a:path extrusionOk="0" h="33111" w="8071">
                  <a:moveTo>
                    <a:pt x="2005" y="1"/>
                  </a:moveTo>
                  <a:cubicBezTo>
                    <a:pt x="1880" y="26"/>
                    <a:pt x="1755" y="51"/>
                    <a:pt x="1629" y="76"/>
                  </a:cubicBezTo>
                  <a:cubicBezTo>
                    <a:pt x="1303" y="201"/>
                    <a:pt x="953" y="251"/>
                    <a:pt x="627" y="351"/>
                  </a:cubicBezTo>
                  <a:lnTo>
                    <a:pt x="627" y="452"/>
                  </a:lnTo>
                  <a:cubicBezTo>
                    <a:pt x="426" y="577"/>
                    <a:pt x="226" y="602"/>
                    <a:pt x="0" y="627"/>
                  </a:cubicBezTo>
                  <a:cubicBezTo>
                    <a:pt x="201" y="1103"/>
                    <a:pt x="251" y="1605"/>
                    <a:pt x="376" y="2106"/>
                  </a:cubicBezTo>
                  <a:cubicBezTo>
                    <a:pt x="1679" y="8472"/>
                    <a:pt x="2907" y="14813"/>
                    <a:pt x="4211" y="21179"/>
                  </a:cubicBezTo>
                  <a:cubicBezTo>
                    <a:pt x="4236" y="21229"/>
                    <a:pt x="4236" y="21329"/>
                    <a:pt x="4261" y="21404"/>
                  </a:cubicBezTo>
                  <a:cubicBezTo>
                    <a:pt x="4562" y="23008"/>
                    <a:pt x="4887" y="24637"/>
                    <a:pt x="5213" y="26241"/>
                  </a:cubicBezTo>
                  <a:cubicBezTo>
                    <a:pt x="5263" y="26467"/>
                    <a:pt x="5313" y="26692"/>
                    <a:pt x="5364" y="26918"/>
                  </a:cubicBezTo>
                  <a:cubicBezTo>
                    <a:pt x="5740" y="28848"/>
                    <a:pt x="6116" y="30753"/>
                    <a:pt x="6491" y="32657"/>
                  </a:cubicBezTo>
                  <a:cubicBezTo>
                    <a:pt x="6515" y="32895"/>
                    <a:pt x="6562" y="33110"/>
                    <a:pt x="6823" y="33110"/>
                  </a:cubicBezTo>
                  <a:cubicBezTo>
                    <a:pt x="6837" y="33110"/>
                    <a:pt x="6852" y="33110"/>
                    <a:pt x="6867" y="33108"/>
                  </a:cubicBezTo>
                  <a:cubicBezTo>
                    <a:pt x="7268" y="33058"/>
                    <a:pt x="7669" y="32958"/>
                    <a:pt x="8070" y="32833"/>
                  </a:cubicBezTo>
                  <a:cubicBezTo>
                    <a:pt x="7970" y="31580"/>
                    <a:pt x="7544" y="30377"/>
                    <a:pt x="7394" y="29098"/>
                  </a:cubicBezTo>
                  <a:cubicBezTo>
                    <a:pt x="7068" y="26342"/>
                    <a:pt x="6517" y="23610"/>
                    <a:pt x="5990" y="20878"/>
                  </a:cubicBezTo>
                  <a:cubicBezTo>
                    <a:pt x="5539" y="18221"/>
                    <a:pt x="5063" y="15590"/>
                    <a:pt x="4486" y="12958"/>
                  </a:cubicBezTo>
                  <a:cubicBezTo>
                    <a:pt x="3659" y="8848"/>
                    <a:pt x="2657" y="4737"/>
                    <a:pt x="2331" y="552"/>
                  </a:cubicBezTo>
                  <a:cubicBezTo>
                    <a:pt x="2281" y="351"/>
                    <a:pt x="2281" y="26"/>
                    <a:pt x="20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6" name="Google Shape;3096;p16"/>
            <p:cNvSpPr/>
            <p:nvPr/>
          </p:nvSpPr>
          <p:spPr>
            <a:xfrm>
              <a:off x="1856650" y="4207175"/>
              <a:ext cx="26350" cy="34550"/>
            </a:xfrm>
            <a:custGeom>
              <a:rect b="b" l="l" r="r" t="t"/>
              <a:pathLst>
                <a:path extrusionOk="0" h="1382" w="1054">
                  <a:moveTo>
                    <a:pt x="788" y="0"/>
                  </a:moveTo>
                  <a:cubicBezTo>
                    <a:pt x="512" y="0"/>
                    <a:pt x="228" y="104"/>
                    <a:pt x="1" y="236"/>
                  </a:cubicBezTo>
                  <a:cubicBezTo>
                    <a:pt x="76" y="587"/>
                    <a:pt x="352" y="863"/>
                    <a:pt x="251" y="1239"/>
                  </a:cubicBezTo>
                  <a:cubicBezTo>
                    <a:pt x="300" y="1352"/>
                    <a:pt x="380" y="1382"/>
                    <a:pt x="464" y="1382"/>
                  </a:cubicBezTo>
                  <a:cubicBezTo>
                    <a:pt x="511" y="1382"/>
                    <a:pt x="558" y="1373"/>
                    <a:pt x="602" y="1364"/>
                  </a:cubicBezTo>
                  <a:cubicBezTo>
                    <a:pt x="903" y="988"/>
                    <a:pt x="928" y="487"/>
                    <a:pt x="1053" y="36"/>
                  </a:cubicBezTo>
                  <a:cubicBezTo>
                    <a:pt x="967" y="11"/>
                    <a:pt x="878" y="0"/>
                    <a:pt x="7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97" name="Google Shape;3097;p16"/>
          <p:cNvSpPr txBox="1"/>
          <p:nvPr>
            <p:ph type="title"/>
          </p:nvPr>
        </p:nvSpPr>
        <p:spPr>
          <a:xfrm>
            <a:off x="1901445" y="406370"/>
            <a:ext cx="4891733" cy="1045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Qual é a diferença entre equação e inequação?</a:t>
            </a:r>
            <a:endParaRPr/>
          </a:p>
        </p:txBody>
      </p:sp>
      <p:sp>
        <p:nvSpPr>
          <p:cNvPr id="3098" name="Google Shape;3098;p16"/>
          <p:cNvSpPr/>
          <p:nvPr/>
        </p:nvSpPr>
        <p:spPr>
          <a:xfrm>
            <a:off x="6371446" y="2207704"/>
            <a:ext cx="129535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pt-BR" sz="5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9" name="Google Shape;3099;p16"/>
          <p:cNvSpPr/>
          <p:nvPr/>
        </p:nvSpPr>
        <p:spPr>
          <a:xfrm>
            <a:off x="1939432" y="2218737"/>
            <a:ext cx="129535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pt-BR" sz="5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0" name="Google Shape;3100;p16"/>
          <p:cNvSpPr txBox="1"/>
          <p:nvPr/>
        </p:nvSpPr>
        <p:spPr>
          <a:xfrm>
            <a:off x="981933" y="2332482"/>
            <a:ext cx="2707759" cy="148835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Uma expressão algébrica e uma igualdade, ou seja, tem o sinal de =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1" name="Google Shape;3101;p16"/>
          <p:cNvSpPr txBox="1"/>
          <p:nvPr/>
        </p:nvSpPr>
        <p:spPr>
          <a:xfrm>
            <a:off x="5448263" y="2332483"/>
            <a:ext cx="2605885" cy="148835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toda desigualdade que é apenas satisfeita por determinados valores.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Fácil de identificar pelos sinais: &lt; ; &gt; ; ≤ ; 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2" name="Google Shape;3102;p16"/>
          <p:cNvSpPr/>
          <p:nvPr/>
        </p:nvSpPr>
        <p:spPr>
          <a:xfrm rot="-273331">
            <a:off x="653214" y="2086951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Equações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3" name="Google Shape;3103;p16"/>
          <p:cNvSpPr/>
          <p:nvPr/>
        </p:nvSpPr>
        <p:spPr>
          <a:xfrm rot="-273331">
            <a:off x="5068606" y="2030756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Inequações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4" name="Google Shape;3104;p16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8" name="Shape 3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9" name="Google Shape;3109;p17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0" name="Google Shape;3110;p17"/>
          <p:cNvSpPr txBox="1"/>
          <p:nvPr>
            <p:ph idx="2" type="title"/>
          </p:nvPr>
        </p:nvSpPr>
        <p:spPr>
          <a:xfrm>
            <a:off x="5636379" y="1437705"/>
            <a:ext cx="2312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/>
              <a:t>2º grau</a:t>
            </a:r>
            <a:endParaRPr/>
          </a:p>
        </p:txBody>
      </p:sp>
      <p:sp>
        <p:nvSpPr>
          <p:cNvPr id="3111" name="Google Shape;3111;p17"/>
          <p:cNvSpPr txBox="1"/>
          <p:nvPr>
            <p:ph idx="3" type="subTitle"/>
          </p:nvPr>
        </p:nvSpPr>
        <p:spPr>
          <a:xfrm>
            <a:off x="5926440" y="2183469"/>
            <a:ext cx="1732577" cy="41751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3112" name="Google Shape;3112;p17"/>
          <p:cNvSpPr txBox="1"/>
          <p:nvPr>
            <p:ph idx="6"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Equação do 1º e 2º grau</a:t>
            </a:r>
            <a:endParaRPr/>
          </a:p>
        </p:txBody>
      </p:sp>
      <p:sp>
        <p:nvSpPr>
          <p:cNvPr id="3113" name="Google Shape;3113;p17"/>
          <p:cNvSpPr txBox="1"/>
          <p:nvPr>
            <p:ph type="title"/>
          </p:nvPr>
        </p:nvSpPr>
        <p:spPr>
          <a:xfrm>
            <a:off x="1717576" y="1430742"/>
            <a:ext cx="23265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/>
              <a:t>1º grau </a:t>
            </a:r>
            <a:endParaRPr/>
          </a:p>
        </p:txBody>
      </p:sp>
      <p:sp>
        <p:nvSpPr>
          <p:cNvPr id="3114" name="Google Shape;3114;p17"/>
          <p:cNvSpPr txBox="1"/>
          <p:nvPr>
            <p:ph idx="1" type="subTitle"/>
          </p:nvPr>
        </p:nvSpPr>
        <p:spPr>
          <a:xfrm>
            <a:off x="2324300" y="2183469"/>
            <a:ext cx="1113049" cy="41751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3115" name="Google Shape;3115;p17"/>
          <p:cNvSpPr/>
          <p:nvPr/>
        </p:nvSpPr>
        <p:spPr>
          <a:xfrm>
            <a:off x="2049423" y="2600979"/>
            <a:ext cx="1662805" cy="186685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2284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6" name="Google Shape;3116;p17"/>
          <p:cNvSpPr/>
          <p:nvPr/>
        </p:nvSpPr>
        <p:spPr>
          <a:xfrm>
            <a:off x="5559692" y="2799154"/>
            <a:ext cx="2417778" cy="68063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7" name="Google Shape;3117;p17"/>
          <p:cNvSpPr/>
          <p:nvPr/>
        </p:nvSpPr>
        <p:spPr>
          <a:xfrm>
            <a:off x="6997921" y="2863247"/>
            <a:ext cx="90488" cy="552450"/>
          </a:xfrm>
          <a:prstGeom prst="leftBrace">
            <a:avLst>
              <a:gd fmla="val 50877" name="adj1"/>
              <a:gd fmla="val 50000" name="adj2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8" name="Google Shape;3118;p17"/>
          <p:cNvSpPr/>
          <p:nvPr/>
        </p:nvSpPr>
        <p:spPr>
          <a:xfrm>
            <a:off x="4981649" y="3662936"/>
            <a:ext cx="4572000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romanLcParenR"/>
            </a:pPr>
            <a:r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 ∆ &gt; 0, existem duas raízes reais distintas;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romanLcParenR"/>
            </a:pPr>
            <a:r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 ∆ = 0, existem duas raízes reais iguais;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romanLcParenR"/>
            </a:pPr>
            <a:r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 ∆ &lt; 0, não existe raiz real.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9" name="Google Shape;3119;p17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123" name="Shape 3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4" name="Google Shape;3124;p18"/>
          <p:cNvSpPr/>
          <p:nvPr/>
        </p:nvSpPr>
        <p:spPr>
          <a:xfrm>
            <a:off x="2087250" y="2051175"/>
            <a:ext cx="5121900" cy="841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5" name="Google Shape;3125;p18"/>
          <p:cNvSpPr txBox="1"/>
          <p:nvPr>
            <p:ph type="ctrTitle"/>
          </p:nvPr>
        </p:nvSpPr>
        <p:spPr>
          <a:xfrm>
            <a:off x="1781650" y="2218800"/>
            <a:ext cx="5275200" cy="136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pt-BR"/>
              <a:t>CONCEITO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pt-BR"/>
              <a:t> DE FUNÇÃO</a:t>
            </a:r>
            <a:endParaRPr/>
          </a:p>
        </p:txBody>
      </p:sp>
      <p:sp>
        <p:nvSpPr>
          <p:cNvPr id="3126" name="Google Shape;3126;p18"/>
          <p:cNvSpPr txBox="1"/>
          <p:nvPr>
            <p:ph idx="2" type="title"/>
          </p:nvPr>
        </p:nvSpPr>
        <p:spPr>
          <a:xfrm>
            <a:off x="3722850" y="1068100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7200"/>
              <a:buNone/>
            </a:pPr>
            <a:r>
              <a:rPr lang="pt-BR"/>
              <a:t>03</a:t>
            </a:r>
            <a:endParaRPr/>
          </a:p>
        </p:txBody>
      </p:sp>
      <p:sp>
        <p:nvSpPr>
          <p:cNvPr id="3127" name="Google Shape;3127;p18"/>
          <p:cNvSpPr/>
          <p:nvPr/>
        </p:nvSpPr>
        <p:spPr>
          <a:xfrm>
            <a:off x="5183690" y="3789420"/>
            <a:ext cx="259934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relação matemática estabelecida entre duas ou mais variáveis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8" name="Google Shape;3128;p18"/>
          <p:cNvSpPr/>
          <p:nvPr/>
        </p:nvSpPr>
        <p:spPr>
          <a:xfrm flipH="1" rot="-9726705">
            <a:off x="4852953" y="3650460"/>
            <a:ext cx="480877" cy="334809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2" name="Shape 3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" name="Google Shape;3133;p19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4" name="Google Shape;3134;p1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Domínio, contradomínio e imagem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35" name="Google Shape;3135;p19"/>
          <p:cNvSpPr txBox="1"/>
          <p:nvPr>
            <p:ph idx="3" type="title"/>
          </p:nvPr>
        </p:nvSpPr>
        <p:spPr>
          <a:xfrm>
            <a:off x="1567012" y="2011383"/>
            <a:ext cx="977713" cy="30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/>
              <a:t>Domínio</a:t>
            </a:r>
            <a:endParaRPr sz="1400"/>
          </a:p>
        </p:txBody>
      </p:sp>
      <p:pic>
        <p:nvPicPr>
          <p:cNvPr id="3136" name="Google Shape;313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8349" y="1522312"/>
            <a:ext cx="3449782" cy="1745065"/>
          </a:xfrm>
          <a:prstGeom prst="rect">
            <a:avLst/>
          </a:prstGeom>
          <a:noFill/>
          <a:ln>
            <a:noFill/>
          </a:ln>
        </p:spPr>
      </p:pic>
      <p:sp>
        <p:nvSpPr>
          <p:cNvPr id="3137" name="Google Shape;3137;p19"/>
          <p:cNvSpPr/>
          <p:nvPr/>
        </p:nvSpPr>
        <p:spPr>
          <a:xfrm rot="-10592759">
            <a:off x="2623703" y="2032360"/>
            <a:ext cx="766184" cy="20377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8" name="Google Shape;3138;p19"/>
          <p:cNvSpPr txBox="1"/>
          <p:nvPr>
            <p:ph idx="3" type="title"/>
          </p:nvPr>
        </p:nvSpPr>
        <p:spPr>
          <a:xfrm>
            <a:off x="6641755" y="2062713"/>
            <a:ext cx="1612123" cy="30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/>
              <a:t>Contradomínio</a:t>
            </a:r>
            <a:endParaRPr sz="1400"/>
          </a:p>
        </p:txBody>
      </p:sp>
      <p:sp>
        <p:nvSpPr>
          <p:cNvPr id="3139" name="Google Shape;3139;p19"/>
          <p:cNvSpPr/>
          <p:nvPr/>
        </p:nvSpPr>
        <p:spPr>
          <a:xfrm flipH="1" rot="-10592759">
            <a:off x="5785935" y="2084458"/>
            <a:ext cx="726453" cy="152828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0" name="Google Shape;3140;p19"/>
          <p:cNvSpPr txBox="1"/>
          <p:nvPr/>
        </p:nvSpPr>
        <p:spPr>
          <a:xfrm>
            <a:off x="3211923" y="3477327"/>
            <a:ext cx="2915973" cy="13746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Os elementos do contradomínio que estão relacionados, por setas, com os elementos A formam o conjunto imagem da função</a:t>
            </a:r>
            <a:endParaRPr b="0" i="0" sz="14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141" name="Google Shape;3141;p19"/>
          <p:cNvSpPr/>
          <p:nvPr/>
        </p:nvSpPr>
        <p:spPr>
          <a:xfrm rot="-10592759">
            <a:off x="4248466" y="2256838"/>
            <a:ext cx="45719" cy="1222618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2" name="Google Shape;3142;p19"/>
          <p:cNvSpPr/>
          <p:nvPr/>
        </p:nvSpPr>
        <p:spPr>
          <a:xfrm rot="-10592759">
            <a:off x="4473671" y="2741866"/>
            <a:ext cx="85237" cy="738697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3" name="Google Shape;3143;p19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4" name="Google Shape;3144;p19"/>
          <p:cNvSpPr txBox="1"/>
          <p:nvPr/>
        </p:nvSpPr>
        <p:spPr>
          <a:xfrm>
            <a:off x="1327613" y="2406550"/>
            <a:ext cx="145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São todos os elementos do conjunto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5" name="Google Shape;3145;p19"/>
          <p:cNvSpPr txBox="1"/>
          <p:nvPr/>
        </p:nvSpPr>
        <p:spPr>
          <a:xfrm>
            <a:off x="6775812" y="2442698"/>
            <a:ext cx="1344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São todos os elementos do conjunto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6" name="Google Shape;3146;p19"/>
          <p:cNvSpPr/>
          <p:nvPr/>
        </p:nvSpPr>
        <p:spPr>
          <a:xfrm flipH="1" rot="9433682">
            <a:off x="6085846" y="4321069"/>
            <a:ext cx="726509" cy="152814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7" name="Google Shape;3147;p19"/>
          <p:cNvSpPr txBox="1"/>
          <p:nvPr/>
        </p:nvSpPr>
        <p:spPr>
          <a:xfrm>
            <a:off x="6696950" y="3922225"/>
            <a:ext cx="1612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São os elementos de B que estão relacionados a um elemento de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1" name="Shape 3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2" name="Google Shape;3152;p20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3" name="Google Shape;3153;p2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Domínio, contradomínio e imagem</a:t>
            </a:r>
            <a:endParaRPr/>
          </a:p>
        </p:txBody>
      </p:sp>
      <p:sp>
        <p:nvSpPr>
          <p:cNvPr id="3154" name="Google Shape;3154;p20"/>
          <p:cNvSpPr/>
          <p:nvPr/>
        </p:nvSpPr>
        <p:spPr>
          <a:xfrm>
            <a:off x="2290535" y="2318955"/>
            <a:ext cx="750094" cy="1335881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5" name="Google Shape;3155;p20"/>
          <p:cNvSpPr/>
          <p:nvPr/>
        </p:nvSpPr>
        <p:spPr>
          <a:xfrm>
            <a:off x="3335904" y="2318954"/>
            <a:ext cx="750094" cy="1335881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6" name="Google Shape;3156;p20"/>
          <p:cNvSpPr/>
          <p:nvPr/>
        </p:nvSpPr>
        <p:spPr>
          <a:xfrm>
            <a:off x="5282981" y="2318954"/>
            <a:ext cx="750094" cy="1335881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7" name="Google Shape;3157;p20"/>
          <p:cNvSpPr/>
          <p:nvPr/>
        </p:nvSpPr>
        <p:spPr>
          <a:xfrm>
            <a:off x="6271201" y="2318954"/>
            <a:ext cx="750094" cy="1335881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8" name="Google Shape;3158;p20"/>
          <p:cNvSpPr txBox="1"/>
          <p:nvPr/>
        </p:nvSpPr>
        <p:spPr>
          <a:xfrm>
            <a:off x="2430138" y="2662144"/>
            <a:ext cx="470888" cy="6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9" name="Google Shape;3159;p20"/>
          <p:cNvSpPr txBox="1"/>
          <p:nvPr/>
        </p:nvSpPr>
        <p:spPr>
          <a:xfrm>
            <a:off x="3472825" y="2662144"/>
            <a:ext cx="470888" cy="6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0" name="Google Shape;3160;p20"/>
          <p:cNvSpPr txBox="1"/>
          <p:nvPr/>
        </p:nvSpPr>
        <p:spPr>
          <a:xfrm>
            <a:off x="5422584" y="2662144"/>
            <a:ext cx="470888" cy="6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1" name="Google Shape;3161;p20"/>
          <p:cNvSpPr txBox="1"/>
          <p:nvPr/>
        </p:nvSpPr>
        <p:spPr>
          <a:xfrm>
            <a:off x="6421519" y="2662144"/>
            <a:ext cx="470888" cy="6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62" name="Google Shape;3162;p20"/>
          <p:cNvCxnSpPr/>
          <p:nvPr/>
        </p:nvCxnSpPr>
        <p:spPr>
          <a:xfrm>
            <a:off x="2819174" y="2655289"/>
            <a:ext cx="735806" cy="6855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63" name="Google Shape;3163;p20"/>
          <p:cNvCxnSpPr/>
          <p:nvPr/>
        </p:nvCxnSpPr>
        <p:spPr>
          <a:xfrm>
            <a:off x="2822444" y="2886270"/>
            <a:ext cx="735806" cy="6855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64" name="Google Shape;3164;p20"/>
          <p:cNvCxnSpPr/>
          <p:nvPr/>
        </p:nvCxnSpPr>
        <p:spPr>
          <a:xfrm>
            <a:off x="2826316" y="3101774"/>
            <a:ext cx="735806" cy="6855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65" name="Google Shape;3165;p20"/>
          <p:cNvCxnSpPr/>
          <p:nvPr/>
        </p:nvCxnSpPr>
        <p:spPr>
          <a:xfrm>
            <a:off x="2819174" y="3295235"/>
            <a:ext cx="735806" cy="6855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66" name="Google Shape;3166;p20"/>
          <p:cNvCxnSpPr/>
          <p:nvPr/>
        </p:nvCxnSpPr>
        <p:spPr>
          <a:xfrm>
            <a:off x="5793611" y="2576419"/>
            <a:ext cx="678656" cy="7887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67" name="Google Shape;3167;p20"/>
          <p:cNvCxnSpPr/>
          <p:nvPr/>
        </p:nvCxnSpPr>
        <p:spPr>
          <a:xfrm flipH="1" rot="10800000">
            <a:off x="5778878" y="3108629"/>
            <a:ext cx="766167" cy="291991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68" name="Google Shape;3168;p20"/>
          <p:cNvCxnSpPr/>
          <p:nvPr/>
        </p:nvCxnSpPr>
        <p:spPr>
          <a:xfrm>
            <a:off x="5770692" y="2772114"/>
            <a:ext cx="774353" cy="8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69" name="Google Shape;3169;p20"/>
          <p:cNvCxnSpPr/>
          <p:nvPr/>
        </p:nvCxnSpPr>
        <p:spPr>
          <a:xfrm flipH="1" rot="10800000">
            <a:off x="5789965" y="2889697"/>
            <a:ext cx="755080" cy="90342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170" name="Google Shape;3170;p20"/>
          <p:cNvCxnSpPr/>
          <p:nvPr/>
        </p:nvCxnSpPr>
        <p:spPr>
          <a:xfrm flipH="1" rot="10800000">
            <a:off x="5797631" y="3346927"/>
            <a:ext cx="731341" cy="53694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171" name="Google Shape;3171;p20"/>
          <p:cNvSpPr txBox="1"/>
          <p:nvPr/>
        </p:nvSpPr>
        <p:spPr>
          <a:xfrm>
            <a:off x="2155319" y="3704207"/>
            <a:ext cx="2077800" cy="9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É função.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Pares ordenados: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(1,1), (3,5), (6,9), (7,11)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2" name="Google Shape;3172;p20"/>
          <p:cNvSpPr txBox="1"/>
          <p:nvPr/>
        </p:nvSpPr>
        <p:spPr>
          <a:xfrm>
            <a:off x="2522199" y="4597323"/>
            <a:ext cx="134404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 = [1,5,9,11]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3" name="Google Shape;3173;p20"/>
          <p:cNvSpPr txBox="1"/>
          <p:nvPr/>
        </p:nvSpPr>
        <p:spPr>
          <a:xfrm>
            <a:off x="855665" y="1236104"/>
            <a:ext cx="3665395" cy="77996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arenR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função?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arenR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Quais são os pares ordenados?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arenR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 a imagem?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4" name="Google Shape;3174;p20"/>
          <p:cNvSpPr txBox="1"/>
          <p:nvPr/>
        </p:nvSpPr>
        <p:spPr>
          <a:xfrm>
            <a:off x="5118987" y="3745600"/>
            <a:ext cx="2077800" cy="12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Não é função!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Todos os elementos de A (domínio) precisam estar ligados em um elemento de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5" name="Google Shape;3175;p20"/>
          <p:cNvSpPr txBox="1"/>
          <p:nvPr/>
        </p:nvSpPr>
        <p:spPr>
          <a:xfrm>
            <a:off x="2533399" y="1917445"/>
            <a:ext cx="270406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6" name="Google Shape;3176;p20"/>
          <p:cNvSpPr txBox="1"/>
          <p:nvPr/>
        </p:nvSpPr>
        <p:spPr>
          <a:xfrm>
            <a:off x="3572728" y="1912589"/>
            <a:ext cx="270406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7" name="Google Shape;3177;p20"/>
          <p:cNvSpPr txBox="1"/>
          <p:nvPr/>
        </p:nvSpPr>
        <p:spPr>
          <a:xfrm>
            <a:off x="5516692" y="1898067"/>
            <a:ext cx="270406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8" name="Google Shape;3178;p20"/>
          <p:cNvSpPr txBox="1"/>
          <p:nvPr/>
        </p:nvSpPr>
        <p:spPr>
          <a:xfrm>
            <a:off x="6511045" y="1920098"/>
            <a:ext cx="270406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9" name="Google Shape;3179;p20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3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21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5" name="Google Shape;3185;p2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Domínio, contradomínio e imagem</a:t>
            </a:r>
            <a:endParaRPr/>
          </a:p>
        </p:txBody>
      </p:sp>
      <p:sp>
        <p:nvSpPr>
          <p:cNvPr id="3186" name="Google Shape;3186;p21"/>
          <p:cNvSpPr txBox="1"/>
          <p:nvPr/>
        </p:nvSpPr>
        <p:spPr>
          <a:xfrm>
            <a:off x="1272365" y="1516733"/>
            <a:ext cx="1153675" cy="4562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Exemplos</a:t>
            </a:r>
            <a:endParaRPr b="0" i="0" sz="14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187" name="Google Shape;3187;p21"/>
          <p:cNvSpPr/>
          <p:nvPr/>
        </p:nvSpPr>
        <p:spPr>
          <a:xfrm>
            <a:off x="2862840" y="2377502"/>
            <a:ext cx="1161087" cy="554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8" name="Google Shape;3188;p21"/>
          <p:cNvSpPr/>
          <p:nvPr/>
        </p:nvSpPr>
        <p:spPr>
          <a:xfrm>
            <a:off x="4412190" y="2499666"/>
            <a:ext cx="2172839" cy="30777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58791" l="0" r="-16849" t="-9997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9" name="Google Shape;3189;p21"/>
          <p:cNvSpPr txBox="1"/>
          <p:nvPr/>
        </p:nvSpPr>
        <p:spPr>
          <a:xfrm>
            <a:off x="2426040" y="2443405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1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190" name="Google Shape;3190;p21"/>
          <p:cNvSpPr/>
          <p:nvPr/>
        </p:nvSpPr>
        <p:spPr>
          <a:xfrm>
            <a:off x="2874840" y="3422103"/>
            <a:ext cx="1749325" cy="367601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9832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1" name="Google Shape;3191;p21"/>
          <p:cNvSpPr/>
          <p:nvPr/>
        </p:nvSpPr>
        <p:spPr>
          <a:xfrm>
            <a:off x="4834070" y="3467814"/>
            <a:ext cx="1863459" cy="30777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63966" l="0" r="-19604" t="-1019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2" name="Google Shape;3192;p21"/>
          <p:cNvSpPr txBox="1"/>
          <p:nvPr/>
        </p:nvSpPr>
        <p:spPr>
          <a:xfrm>
            <a:off x="2438040" y="3411553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2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193" name="Google Shape;3193;p21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7" name="Shape 3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8" name="Google Shape;3198;p22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9" name="Google Shape;3199;p22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Gráficos</a:t>
            </a:r>
            <a:endParaRPr/>
          </a:p>
        </p:txBody>
      </p:sp>
      <p:sp>
        <p:nvSpPr>
          <p:cNvPr id="3200" name="Google Shape;3200;p22"/>
          <p:cNvSpPr txBox="1"/>
          <p:nvPr/>
        </p:nvSpPr>
        <p:spPr>
          <a:xfrm>
            <a:off x="6026623" y="1304775"/>
            <a:ext cx="1976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Eixo das ordenadas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01" name="Google Shape;320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8487" y="1695019"/>
            <a:ext cx="2522609" cy="2569723"/>
          </a:xfrm>
          <a:prstGeom prst="rect">
            <a:avLst/>
          </a:prstGeom>
          <a:noFill/>
          <a:ln>
            <a:noFill/>
          </a:ln>
        </p:spPr>
      </p:pic>
      <p:sp>
        <p:nvSpPr>
          <p:cNvPr id="3202" name="Google Shape;3202;p22"/>
          <p:cNvSpPr/>
          <p:nvPr/>
        </p:nvSpPr>
        <p:spPr>
          <a:xfrm flipH="1" rot="-10592759">
            <a:off x="5918287" y="3012799"/>
            <a:ext cx="1109173" cy="54339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3" name="Google Shape;3203;p22"/>
          <p:cNvSpPr/>
          <p:nvPr/>
        </p:nvSpPr>
        <p:spPr>
          <a:xfrm rot="207241">
            <a:off x="5409420" y="1398457"/>
            <a:ext cx="605792" cy="676481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4" name="Google Shape;3204;p22"/>
          <p:cNvSpPr/>
          <p:nvPr/>
        </p:nvSpPr>
        <p:spPr>
          <a:xfrm flipH="1" rot="-10592759">
            <a:off x="6396851" y="2619656"/>
            <a:ext cx="641771" cy="158711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5" name="Google Shape;3205;p22"/>
          <p:cNvSpPr txBox="1"/>
          <p:nvPr/>
        </p:nvSpPr>
        <p:spPr>
          <a:xfrm>
            <a:off x="7042821" y="2600467"/>
            <a:ext cx="1976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Par ordenado (a,b)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6" name="Google Shape;3206;p22"/>
          <p:cNvSpPr txBox="1"/>
          <p:nvPr/>
        </p:nvSpPr>
        <p:spPr>
          <a:xfrm>
            <a:off x="7042821" y="3346478"/>
            <a:ext cx="1976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Eixo das abscissas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7" name="Google Shape;3207;p22"/>
          <p:cNvSpPr txBox="1"/>
          <p:nvPr/>
        </p:nvSpPr>
        <p:spPr>
          <a:xfrm>
            <a:off x="1021563" y="1695020"/>
            <a:ext cx="3065802" cy="8216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Elemento de x está relacionado a um único elemento em y!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isso são funções!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8" name="Google Shape;3208;p22"/>
          <p:cNvSpPr txBox="1"/>
          <p:nvPr/>
        </p:nvSpPr>
        <p:spPr>
          <a:xfrm>
            <a:off x="1021563" y="2631963"/>
            <a:ext cx="3065802" cy="163278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*Para verificar se um gráfico representa uma função, basta traçar retas paralelas ao eixo y a partir do eixo x. Assim, se cada reta interceptar o gráfico em um único ponto, trata-se do gráfico de uma função!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9" name="Google Shape;3209;p22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3" name="Shape 3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4" name="Google Shape;3214;g2e24a8e598d_0_117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5" name="Google Shape;3215;g2e24a8e598d_0_117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Gráficos</a:t>
            </a:r>
            <a:endParaRPr/>
          </a:p>
        </p:txBody>
      </p:sp>
      <p:pic>
        <p:nvPicPr>
          <p:cNvPr descr="Ver a imagem de origem" id="3216" name="Google Shape;3216;g2e24a8e598d_0_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53" y="1406641"/>
            <a:ext cx="2078813" cy="14898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r a imagem de origem" id="3217" name="Google Shape;3217;g2e24a8e598d_0_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1873" y="1451882"/>
            <a:ext cx="1593056" cy="1546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8" name="Google Shape;3218;g2e24a8e598d_0_1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96247" y="1382629"/>
            <a:ext cx="1644977" cy="16850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r a imagem de origem" id="3219" name="Google Shape;3219;g2e24a8e598d_0_1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48637" y="3325379"/>
            <a:ext cx="1592199" cy="1279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gráfico de não funções" id="3220" name="Google Shape;3220;g2e24a8e598d_0_1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6271" y="3325379"/>
            <a:ext cx="2068390" cy="1234451"/>
          </a:xfrm>
          <a:prstGeom prst="rect">
            <a:avLst/>
          </a:prstGeom>
          <a:noFill/>
          <a:ln>
            <a:noFill/>
          </a:ln>
        </p:spPr>
      </p:pic>
      <p:sp>
        <p:nvSpPr>
          <p:cNvPr id="3221" name="Google Shape;3221;g2e24a8e598d_0_117"/>
          <p:cNvSpPr txBox="1"/>
          <p:nvPr/>
        </p:nvSpPr>
        <p:spPr>
          <a:xfrm>
            <a:off x="1510640" y="2929388"/>
            <a:ext cx="1288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Não é função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2" name="Google Shape;3222;g2e24a8e598d_0_117"/>
          <p:cNvSpPr txBox="1"/>
          <p:nvPr/>
        </p:nvSpPr>
        <p:spPr>
          <a:xfrm>
            <a:off x="4169948" y="2929388"/>
            <a:ext cx="1288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Não é função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3" name="Google Shape;3223;g2e24a8e598d_0_117"/>
          <p:cNvSpPr txBox="1"/>
          <p:nvPr/>
        </p:nvSpPr>
        <p:spPr>
          <a:xfrm>
            <a:off x="6774438" y="2935444"/>
            <a:ext cx="1288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Não é função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4" name="Google Shape;3224;g2e24a8e598d_0_117"/>
          <p:cNvSpPr txBox="1"/>
          <p:nvPr/>
        </p:nvSpPr>
        <p:spPr>
          <a:xfrm>
            <a:off x="2799234" y="4517359"/>
            <a:ext cx="1288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Não é função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5" name="Google Shape;3225;g2e24a8e598d_0_117"/>
          <p:cNvSpPr txBox="1"/>
          <p:nvPr/>
        </p:nvSpPr>
        <p:spPr>
          <a:xfrm>
            <a:off x="5451514" y="4497557"/>
            <a:ext cx="1288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função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6" name="Google Shape;3226;g2e24a8e598d_0_117"/>
          <p:cNvSpPr txBox="1"/>
          <p:nvPr/>
        </p:nvSpPr>
        <p:spPr>
          <a:xfrm>
            <a:off x="8663940" y="4739640"/>
            <a:ext cx="48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27" name="Google Shape;3227;g2e24a8e598d_0_117"/>
          <p:cNvCxnSpPr/>
          <p:nvPr/>
        </p:nvCxnSpPr>
        <p:spPr>
          <a:xfrm>
            <a:off x="2413000" y="1581150"/>
            <a:ext cx="0" cy="1206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28" name="Google Shape;3228;g2e24a8e598d_0_117"/>
          <p:cNvCxnSpPr/>
          <p:nvPr/>
        </p:nvCxnSpPr>
        <p:spPr>
          <a:xfrm>
            <a:off x="4794250" y="1689957"/>
            <a:ext cx="0" cy="1206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29" name="Google Shape;3229;g2e24a8e598d_0_117"/>
          <p:cNvCxnSpPr/>
          <p:nvPr/>
        </p:nvCxnSpPr>
        <p:spPr>
          <a:xfrm>
            <a:off x="7226300" y="1520968"/>
            <a:ext cx="0" cy="1477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30" name="Google Shape;3230;g2e24a8e598d_0_117"/>
          <p:cNvCxnSpPr/>
          <p:nvPr/>
        </p:nvCxnSpPr>
        <p:spPr>
          <a:xfrm>
            <a:off x="3714750" y="3414188"/>
            <a:ext cx="0" cy="1206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31" name="Google Shape;3231;g2e24a8e598d_0_117"/>
          <p:cNvCxnSpPr/>
          <p:nvPr/>
        </p:nvCxnSpPr>
        <p:spPr>
          <a:xfrm>
            <a:off x="5600700" y="3353330"/>
            <a:ext cx="0" cy="1206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32" name="Google Shape;3232;g2e24a8e598d_0_117"/>
          <p:cNvCxnSpPr/>
          <p:nvPr/>
        </p:nvCxnSpPr>
        <p:spPr>
          <a:xfrm>
            <a:off x="5918200" y="3353330"/>
            <a:ext cx="0" cy="1206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33" name="Google Shape;3233;g2e24a8e598d_0_117"/>
          <p:cNvCxnSpPr/>
          <p:nvPr/>
        </p:nvCxnSpPr>
        <p:spPr>
          <a:xfrm>
            <a:off x="6596247" y="3353330"/>
            <a:ext cx="0" cy="1206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34" name="Google Shape;3234;g2e24a8e598d_0_117"/>
          <p:cNvSpPr/>
          <p:nvPr/>
        </p:nvSpPr>
        <p:spPr>
          <a:xfrm rot="-672513">
            <a:off x="641720" y="3685995"/>
            <a:ext cx="1828884" cy="54134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38C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Agora é sua vez!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5" name="Google Shape;3235;g2e24a8e598d_0_117"/>
          <p:cNvSpPr txBox="1"/>
          <p:nvPr/>
        </p:nvSpPr>
        <p:spPr>
          <a:xfrm>
            <a:off x="936234" y="1210500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1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236" name="Google Shape;3236;g2e24a8e598d_0_117"/>
          <p:cNvSpPr txBox="1"/>
          <p:nvPr/>
        </p:nvSpPr>
        <p:spPr>
          <a:xfrm>
            <a:off x="3680405" y="1210500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2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237" name="Google Shape;3237;g2e24a8e598d_0_117"/>
          <p:cNvSpPr txBox="1"/>
          <p:nvPr/>
        </p:nvSpPr>
        <p:spPr>
          <a:xfrm>
            <a:off x="6521708" y="1210500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3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238" name="Google Shape;3238;g2e24a8e598d_0_117"/>
          <p:cNvSpPr txBox="1"/>
          <p:nvPr/>
        </p:nvSpPr>
        <p:spPr>
          <a:xfrm>
            <a:off x="2597928" y="3255733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4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239" name="Google Shape;3239;g2e24a8e598d_0_117"/>
          <p:cNvSpPr txBox="1"/>
          <p:nvPr/>
        </p:nvSpPr>
        <p:spPr>
          <a:xfrm>
            <a:off x="4915070" y="3303208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5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3" name="Shape 3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4" name="Google Shape;3244;p24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5" name="Google Shape;3245;p2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Construindo gráficos</a:t>
            </a:r>
            <a:endParaRPr/>
          </a:p>
        </p:txBody>
      </p:sp>
      <p:pic>
        <p:nvPicPr>
          <p:cNvPr id="3246" name="Google Shape;324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2640" y="1678047"/>
            <a:ext cx="5096827" cy="2095758"/>
          </a:xfrm>
          <a:prstGeom prst="rect">
            <a:avLst/>
          </a:prstGeom>
          <a:noFill/>
          <a:ln>
            <a:noFill/>
          </a:ln>
        </p:spPr>
      </p:pic>
      <p:sp>
        <p:nvSpPr>
          <p:cNvPr id="3247" name="Google Shape;3247;p24"/>
          <p:cNvSpPr txBox="1"/>
          <p:nvPr/>
        </p:nvSpPr>
        <p:spPr>
          <a:xfrm>
            <a:off x="1084290" y="3872173"/>
            <a:ext cx="1976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Domínio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8" name="Google Shape;3248;p24"/>
          <p:cNvSpPr/>
          <p:nvPr/>
        </p:nvSpPr>
        <p:spPr>
          <a:xfrm rot="-9936424">
            <a:off x="2010900" y="3669217"/>
            <a:ext cx="605792" cy="676481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9" name="Google Shape;3249;p24"/>
          <p:cNvSpPr/>
          <p:nvPr/>
        </p:nvSpPr>
        <p:spPr>
          <a:xfrm flipH="1" rot="-9936424">
            <a:off x="3659625" y="3832954"/>
            <a:ext cx="591711" cy="962550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0" name="Google Shape;3250;p24"/>
          <p:cNvSpPr/>
          <p:nvPr/>
        </p:nvSpPr>
        <p:spPr>
          <a:xfrm flipH="1" rot="-9936424">
            <a:off x="4680834" y="3812758"/>
            <a:ext cx="902408" cy="340001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1" name="Google Shape;3251;p24"/>
          <p:cNvSpPr txBox="1"/>
          <p:nvPr/>
        </p:nvSpPr>
        <p:spPr>
          <a:xfrm>
            <a:off x="4143688" y="4605300"/>
            <a:ext cx="1976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Imagem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2" name="Google Shape;3252;p24"/>
          <p:cNvSpPr txBox="1"/>
          <p:nvPr/>
        </p:nvSpPr>
        <p:spPr>
          <a:xfrm>
            <a:off x="5686770" y="4045129"/>
            <a:ext cx="19767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Par ordenado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3" name="Google Shape;3253;p24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4" name="Google Shape;3254;p24"/>
          <p:cNvCxnSpPr/>
          <p:nvPr/>
        </p:nvCxnSpPr>
        <p:spPr>
          <a:xfrm flipH="1" rot="10800000">
            <a:off x="5880100" y="2451100"/>
            <a:ext cx="895350" cy="927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8" name="Shape 3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9" name="Google Shape;3259;p25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0" name="Google Shape;3260;p2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Construindo gráficos</a:t>
            </a:r>
            <a:endParaRPr/>
          </a:p>
        </p:txBody>
      </p:sp>
      <p:sp>
        <p:nvSpPr>
          <p:cNvPr id="3261" name="Google Shape;3261;p25"/>
          <p:cNvSpPr txBox="1"/>
          <p:nvPr/>
        </p:nvSpPr>
        <p:spPr>
          <a:xfrm>
            <a:off x="2035562" y="1957701"/>
            <a:ext cx="1044507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 = -2x + 5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2" name="Google Shape;3262;p25"/>
          <p:cNvSpPr txBox="1"/>
          <p:nvPr/>
        </p:nvSpPr>
        <p:spPr>
          <a:xfrm>
            <a:off x="1638125" y="1366283"/>
            <a:ext cx="6004735" cy="48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partir da equação abaixo, monte os pares ordenados e esboce o gráfico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63" name="Google Shape;3263;p25"/>
          <p:cNvGraphicFramePr/>
          <p:nvPr/>
        </p:nvGraphicFramePr>
        <p:xfrm>
          <a:off x="4008594" y="22001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{EE517EA4-0C0F-4E8B-8932-CBFCB2504F38}</a:tableStyleId>
              </a:tblPr>
              <a:tblGrid>
                <a:gridCol w="579550"/>
                <a:gridCol w="579550"/>
              </a:tblGrid>
              <a:tr h="24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X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Y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24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-1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24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24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24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Resultado de imagem para gráfico de não funções" id="3264" name="Google Shape;3264;p25"/>
          <p:cNvPicPr preferRelativeResize="0"/>
          <p:nvPr/>
        </p:nvPicPr>
        <p:blipFill rotWithShape="1">
          <a:blip r:embed="rId3">
            <a:alphaModFix/>
          </a:blip>
          <a:srcRect b="0" l="43903" r="0" t="0"/>
          <a:stretch/>
        </p:blipFill>
        <p:spPr>
          <a:xfrm>
            <a:off x="5639037" y="2411640"/>
            <a:ext cx="2238483" cy="1714539"/>
          </a:xfrm>
          <a:prstGeom prst="rect">
            <a:avLst/>
          </a:prstGeom>
          <a:noFill/>
          <a:ln>
            <a:noFill/>
          </a:ln>
        </p:spPr>
      </p:pic>
      <p:sp>
        <p:nvSpPr>
          <p:cNvPr id="3265" name="Google Shape;3265;p25"/>
          <p:cNvSpPr txBox="1"/>
          <p:nvPr/>
        </p:nvSpPr>
        <p:spPr>
          <a:xfrm>
            <a:off x="3337585" y="3906518"/>
            <a:ext cx="2158529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(-1,7); (0,5); (1,3); (2,1)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6" name="Google Shape;3266;p25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7" name="Google Shape;3267;p25"/>
          <p:cNvSpPr/>
          <p:nvPr/>
        </p:nvSpPr>
        <p:spPr>
          <a:xfrm rot="-672652">
            <a:off x="1673287" y="2555083"/>
            <a:ext cx="1828800" cy="54121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38C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Agora é sua vez!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1" name="Shape 3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2" name="Google Shape;3272;p26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3" name="Google Shape;3273;p2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Construindo gráficos</a:t>
            </a:r>
            <a:endParaRPr/>
          </a:p>
        </p:txBody>
      </p:sp>
      <p:pic>
        <p:nvPicPr>
          <p:cNvPr descr="Imagem relacionada" id="3274" name="Google Shape;327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7267" y="1648219"/>
            <a:ext cx="3810000" cy="28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5" name="Google Shape;3275;p26"/>
          <p:cNvSpPr/>
          <p:nvPr/>
        </p:nvSpPr>
        <p:spPr>
          <a:xfrm rot="-5400000">
            <a:off x="5539369" y="1426764"/>
            <a:ext cx="264319" cy="3007514"/>
          </a:xfrm>
          <a:prstGeom prst="rightBrace">
            <a:avLst>
              <a:gd fmla="val 62147" name="adj1"/>
              <a:gd fmla="val 9118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6" name="Google Shape;3276;p26"/>
          <p:cNvSpPr txBox="1"/>
          <p:nvPr/>
        </p:nvSpPr>
        <p:spPr>
          <a:xfrm>
            <a:off x="406800" y="2346725"/>
            <a:ext cx="3570300" cy="484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Domínio: {x E R / -6 ≤ x &lt; 9, x ≠ 4 e x</a:t>
            </a: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≠ 9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}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7" name="Google Shape;3277;p26"/>
          <p:cNvSpPr/>
          <p:nvPr/>
        </p:nvSpPr>
        <p:spPr>
          <a:xfrm>
            <a:off x="5413875" y="1822679"/>
            <a:ext cx="264319" cy="2215683"/>
          </a:xfrm>
          <a:prstGeom prst="rightBrace">
            <a:avLst>
              <a:gd fmla="val 75600" name="adj1"/>
              <a:gd fmla="val 16026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1D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8" name="Google Shape;3278;p26"/>
          <p:cNvSpPr txBox="1"/>
          <p:nvPr/>
        </p:nvSpPr>
        <p:spPr>
          <a:xfrm>
            <a:off x="406800" y="3116975"/>
            <a:ext cx="3570300" cy="48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Imagem: {y E R / -5 ≤ y &lt; 6, x ≠ -3 e y </a:t>
            </a: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≠ 6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}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9" name="Google Shape;3279;p26"/>
          <p:cNvSpPr txBox="1"/>
          <p:nvPr/>
        </p:nvSpPr>
        <p:spPr>
          <a:xfrm>
            <a:off x="4045250" y="2418471"/>
            <a:ext cx="2225361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Domínio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0" name="Google Shape;3280;p26"/>
          <p:cNvSpPr txBox="1"/>
          <p:nvPr/>
        </p:nvSpPr>
        <p:spPr>
          <a:xfrm>
            <a:off x="5671528" y="1930619"/>
            <a:ext cx="2225361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1" name="Google Shape;3281;p26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5" name="Shape 3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6" name="Google Shape;3286;p27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7" name="Google Shape;3287;p27"/>
          <p:cNvSpPr txBox="1"/>
          <p:nvPr>
            <p:ph type="title"/>
          </p:nvPr>
        </p:nvSpPr>
        <p:spPr>
          <a:xfrm>
            <a:off x="720000" y="539499"/>
            <a:ext cx="7704000" cy="9248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Função crescente, decrescente e constante</a:t>
            </a:r>
            <a:endParaRPr/>
          </a:p>
        </p:txBody>
      </p:sp>
      <p:sp>
        <p:nvSpPr>
          <p:cNvPr id="3288" name="Google Shape;3288;p27"/>
          <p:cNvSpPr txBox="1"/>
          <p:nvPr/>
        </p:nvSpPr>
        <p:spPr>
          <a:xfrm>
            <a:off x="1012375" y="1632021"/>
            <a:ext cx="1566892" cy="4263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 Black"/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Crescente</a:t>
            </a:r>
            <a:endParaRPr b="0" i="0" sz="16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289" name="Google Shape;3289;p27"/>
          <p:cNvSpPr txBox="1"/>
          <p:nvPr/>
        </p:nvSpPr>
        <p:spPr>
          <a:xfrm>
            <a:off x="3805526" y="1632021"/>
            <a:ext cx="1601361" cy="4263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 Black"/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Decrescente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0" name="Google Shape;3290;p27"/>
          <p:cNvSpPr txBox="1"/>
          <p:nvPr/>
        </p:nvSpPr>
        <p:spPr>
          <a:xfrm>
            <a:off x="6631200" y="2213250"/>
            <a:ext cx="1622100" cy="4324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 Black"/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Constante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91" name="Google Shape;3291;p27"/>
          <p:cNvGrpSpPr/>
          <p:nvPr/>
        </p:nvGrpSpPr>
        <p:grpSpPr>
          <a:xfrm>
            <a:off x="4176627" y="3590541"/>
            <a:ext cx="1192696" cy="1219999"/>
            <a:chOff x="4772975" y="3636923"/>
            <a:chExt cx="1192696" cy="1219999"/>
          </a:xfrm>
        </p:grpSpPr>
        <p:cxnSp>
          <p:nvCxnSpPr>
            <p:cNvPr id="3292" name="Google Shape;3292;p27"/>
            <p:cNvCxnSpPr/>
            <p:nvPr/>
          </p:nvCxnSpPr>
          <p:spPr>
            <a:xfrm rot="10800000">
              <a:off x="5022574" y="3636923"/>
              <a:ext cx="0" cy="1219999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293" name="Google Shape;3293;p27"/>
            <p:cNvCxnSpPr/>
            <p:nvPr/>
          </p:nvCxnSpPr>
          <p:spPr>
            <a:xfrm flipH="1" rot="10800000">
              <a:off x="4772975" y="4618382"/>
              <a:ext cx="1192696" cy="1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3294" name="Google Shape;3294;p27"/>
            <p:cNvSpPr/>
            <p:nvPr/>
          </p:nvSpPr>
          <p:spPr>
            <a:xfrm>
              <a:off x="4849175" y="3807215"/>
              <a:ext cx="1040296" cy="779318"/>
            </a:xfrm>
            <a:custGeom>
              <a:rect b="b" l="l" r="r" t="t"/>
              <a:pathLst>
                <a:path extrusionOk="0" h="779318" w="1040296">
                  <a:moveTo>
                    <a:pt x="0" y="0"/>
                  </a:moveTo>
                  <a:cubicBezTo>
                    <a:pt x="55769" y="266700"/>
                    <a:pt x="111539" y="533400"/>
                    <a:pt x="284922" y="662609"/>
                  </a:cubicBezTo>
                  <a:cubicBezTo>
                    <a:pt x="458305" y="791818"/>
                    <a:pt x="749300" y="783535"/>
                    <a:pt x="1040296" y="775252"/>
                  </a:cubicBezTo>
                </a:path>
              </a:pathLst>
            </a:custGeom>
            <a:noFill/>
            <a:ln cap="flat" cmpd="sng" w="25400">
              <a:solidFill>
                <a:srgbClr val="338C8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295" name="Google Shape;3295;p27"/>
          <p:cNvCxnSpPr/>
          <p:nvPr/>
        </p:nvCxnSpPr>
        <p:spPr>
          <a:xfrm rot="10800000">
            <a:off x="4412974" y="2213250"/>
            <a:ext cx="0" cy="1219999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96" name="Google Shape;3296;p27"/>
          <p:cNvCxnSpPr/>
          <p:nvPr/>
        </p:nvCxnSpPr>
        <p:spPr>
          <a:xfrm flipH="1" rot="10800000">
            <a:off x="4163375" y="3194709"/>
            <a:ext cx="1192696" cy="1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97" name="Google Shape;3297;p27"/>
          <p:cNvCxnSpPr/>
          <p:nvPr/>
        </p:nvCxnSpPr>
        <p:spPr>
          <a:xfrm>
            <a:off x="4252827" y="2451652"/>
            <a:ext cx="914400" cy="9144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98" name="Google Shape;3298;p27"/>
          <p:cNvCxnSpPr/>
          <p:nvPr/>
        </p:nvCxnSpPr>
        <p:spPr>
          <a:xfrm rot="10800000">
            <a:off x="1873407" y="3433249"/>
            <a:ext cx="0" cy="1219999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99" name="Google Shape;3299;p27"/>
          <p:cNvCxnSpPr/>
          <p:nvPr/>
        </p:nvCxnSpPr>
        <p:spPr>
          <a:xfrm flipH="1" rot="10800000">
            <a:off x="1374394" y="4350051"/>
            <a:ext cx="1192696" cy="1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300" name="Google Shape;3300;p27"/>
          <p:cNvSpPr/>
          <p:nvPr/>
        </p:nvSpPr>
        <p:spPr>
          <a:xfrm rot="-4309138">
            <a:off x="1385587" y="3502995"/>
            <a:ext cx="1034995" cy="773034"/>
          </a:xfrm>
          <a:custGeom>
            <a:rect b="b" l="l" r="r" t="t"/>
            <a:pathLst>
              <a:path extrusionOk="0" h="779318" w="1040296">
                <a:moveTo>
                  <a:pt x="0" y="0"/>
                </a:moveTo>
                <a:cubicBezTo>
                  <a:pt x="55769" y="266700"/>
                  <a:pt x="111539" y="533400"/>
                  <a:pt x="284922" y="662609"/>
                </a:cubicBezTo>
                <a:cubicBezTo>
                  <a:pt x="458305" y="791818"/>
                  <a:pt x="749300" y="783535"/>
                  <a:pt x="1040296" y="775252"/>
                </a:cubicBezTo>
              </a:path>
            </a:pathLst>
          </a:cu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01" name="Google Shape;3301;p27"/>
          <p:cNvCxnSpPr/>
          <p:nvPr/>
        </p:nvCxnSpPr>
        <p:spPr>
          <a:xfrm rot="10800000">
            <a:off x="1623993" y="2213250"/>
            <a:ext cx="0" cy="1219999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02" name="Google Shape;3302;p27"/>
          <p:cNvCxnSpPr/>
          <p:nvPr/>
        </p:nvCxnSpPr>
        <p:spPr>
          <a:xfrm flipH="1" rot="10800000">
            <a:off x="1374394" y="3194709"/>
            <a:ext cx="1192696" cy="1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03" name="Google Shape;3303;p27"/>
          <p:cNvCxnSpPr/>
          <p:nvPr/>
        </p:nvCxnSpPr>
        <p:spPr>
          <a:xfrm flipH="1" rot="10800000">
            <a:off x="1458009" y="2276466"/>
            <a:ext cx="815812" cy="1130006"/>
          </a:xfrm>
          <a:prstGeom prst="straightConnector1">
            <a:avLst/>
          </a:prstGeom>
          <a:noFill/>
          <a:ln cap="flat" cmpd="sng" w="2857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04" name="Google Shape;3304;p27"/>
          <p:cNvCxnSpPr/>
          <p:nvPr/>
        </p:nvCxnSpPr>
        <p:spPr>
          <a:xfrm rot="10800000">
            <a:off x="7306380" y="2715951"/>
            <a:ext cx="0" cy="1219999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05" name="Google Shape;3305;p27"/>
          <p:cNvCxnSpPr/>
          <p:nvPr/>
        </p:nvCxnSpPr>
        <p:spPr>
          <a:xfrm flipH="1" rot="10800000">
            <a:off x="7056781" y="3697410"/>
            <a:ext cx="1192696" cy="1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06" name="Google Shape;3306;p27"/>
          <p:cNvCxnSpPr/>
          <p:nvPr/>
        </p:nvCxnSpPr>
        <p:spPr>
          <a:xfrm>
            <a:off x="7056781" y="3441519"/>
            <a:ext cx="1082295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07" name="Google Shape;3307;p27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1" name="Shape 3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2" name="Google Shape;3312;p28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3" name="Google Shape;3313;p28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Função injetora</a:t>
            </a:r>
            <a:endParaRPr/>
          </a:p>
        </p:txBody>
      </p:sp>
      <p:pic>
        <p:nvPicPr>
          <p:cNvPr id="3314" name="Google Shape;331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9935" y="1588113"/>
            <a:ext cx="6104080" cy="2328687"/>
          </a:xfrm>
          <a:prstGeom prst="rect">
            <a:avLst/>
          </a:prstGeom>
          <a:noFill/>
          <a:ln>
            <a:noFill/>
          </a:ln>
        </p:spPr>
      </p:pic>
      <p:sp>
        <p:nvSpPr>
          <p:cNvPr id="3315" name="Google Shape;3315;p28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6" name="Google Shape;3316;p28"/>
          <p:cNvSpPr txBox="1"/>
          <p:nvPr/>
        </p:nvSpPr>
        <p:spPr>
          <a:xfrm>
            <a:off x="2310875" y="4124050"/>
            <a:ext cx="492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Elementos do conjunto A (domínio) estão ligados a diferentes elementos do conjunto B (contradomínio)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0" name="Shape 3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1" name="Google Shape;3321;p29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2" name="Google Shape;3322;p2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Função sobrejetora</a:t>
            </a:r>
            <a:endParaRPr/>
          </a:p>
        </p:txBody>
      </p:sp>
      <p:pic>
        <p:nvPicPr>
          <p:cNvPr id="3323" name="Google Shape;332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5440" y="1751758"/>
            <a:ext cx="6008509" cy="2233624"/>
          </a:xfrm>
          <a:prstGeom prst="rect">
            <a:avLst/>
          </a:prstGeom>
          <a:noFill/>
          <a:ln>
            <a:noFill/>
          </a:ln>
        </p:spPr>
      </p:pic>
      <p:sp>
        <p:nvSpPr>
          <p:cNvPr id="3324" name="Google Shape;3324;p29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5" name="Google Shape;3325;p29"/>
          <p:cNvSpPr txBox="1"/>
          <p:nvPr/>
        </p:nvSpPr>
        <p:spPr>
          <a:xfrm>
            <a:off x="3172650" y="42083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Contradomínio = Imagem !!!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9" name="Shape 3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" name="Google Shape;3330;p30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1" name="Google Shape;3331;p3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Função bijetora</a:t>
            </a:r>
            <a:endParaRPr/>
          </a:p>
        </p:txBody>
      </p:sp>
      <p:pic>
        <p:nvPicPr>
          <p:cNvPr id="3332" name="Google Shape;333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2280" y="1767855"/>
            <a:ext cx="3131980" cy="1973665"/>
          </a:xfrm>
          <a:prstGeom prst="rect">
            <a:avLst/>
          </a:prstGeom>
          <a:noFill/>
          <a:ln>
            <a:noFill/>
          </a:ln>
        </p:spPr>
      </p:pic>
      <p:sp>
        <p:nvSpPr>
          <p:cNvPr id="3333" name="Google Shape;3333;p30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337" name="Shape 3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Google Shape;3338;p31"/>
          <p:cNvSpPr/>
          <p:nvPr/>
        </p:nvSpPr>
        <p:spPr>
          <a:xfrm>
            <a:off x="2532150" y="2079713"/>
            <a:ext cx="4981800" cy="841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9" name="Google Shape;3339;p31"/>
          <p:cNvSpPr txBox="1"/>
          <p:nvPr>
            <p:ph type="ctrTitle"/>
          </p:nvPr>
        </p:nvSpPr>
        <p:spPr>
          <a:xfrm>
            <a:off x="2209625" y="2150850"/>
            <a:ext cx="52239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pt-BR"/>
              <a:t>FUNÇÃO AFIM</a:t>
            </a:r>
            <a:endParaRPr/>
          </a:p>
        </p:txBody>
      </p:sp>
      <p:sp>
        <p:nvSpPr>
          <p:cNvPr id="3340" name="Google Shape;3340;p31"/>
          <p:cNvSpPr txBox="1"/>
          <p:nvPr>
            <p:ph idx="2" type="title"/>
          </p:nvPr>
        </p:nvSpPr>
        <p:spPr>
          <a:xfrm>
            <a:off x="713225" y="2221988"/>
            <a:ext cx="1496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7200"/>
              <a:buNone/>
            </a:pPr>
            <a:r>
              <a:rPr lang="pt-BR"/>
              <a:t>04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4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5" name="Google Shape;3345;p32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6" name="Google Shape;3346;p32"/>
          <p:cNvSpPr txBox="1"/>
          <p:nvPr>
            <p:ph type="title"/>
          </p:nvPr>
        </p:nvSpPr>
        <p:spPr>
          <a:xfrm>
            <a:off x="720000" y="539500"/>
            <a:ext cx="7704000" cy="6185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Função afim</a:t>
            </a:r>
            <a:endParaRPr/>
          </a:p>
        </p:txBody>
      </p:sp>
      <p:sp>
        <p:nvSpPr>
          <p:cNvPr id="3347" name="Google Shape;3347;p32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8" name="Google Shape;3348;p32"/>
          <p:cNvSpPr txBox="1"/>
          <p:nvPr/>
        </p:nvSpPr>
        <p:spPr>
          <a:xfrm>
            <a:off x="2232985" y="1653125"/>
            <a:ext cx="3143065" cy="7294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Nunito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Toda função em que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f(x) = ax + b</a:t>
            </a: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sendo números reais e a ≠0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9" name="Google Shape;3349;p32"/>
          <p:cNvSpPr txBox="1"/>
          <p:nvPr/>
        </p:nvSpPr>
        <p:spPr>
          <a:xfrm>
            <a:off x="5604018" y="1221308"/>
            <a:ext cx="2308677" cy="655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Nunito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 número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é chamado de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coeficiente angular </a:t>
            </a: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ou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inclinação da reta</a:t>
            </a:r>
            <a:endParaRPr b="1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0" name="Google Shape;3350;p32"/>
          <p:cNvSpPr txBox="1"/>
          <p:nvPr/>
        </p:nvSpPr>
        <p:spPr>
          <a:xfrm>
            <a:off x="5554980" y="2382615"/>
            <a:ext cx="2815512" cy="655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Nunito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 número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r>
              <a:rPr b="0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é chamado de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coeficiente linear</a:t>
            </a:r>
            <a:endParaRPr b="1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1" name="Google Shape;3351;p32"/>
          <p:cNvSpPr/>
          <p:nvPr/>
        </p:nvSpPr>
        <p:spPr>
          <a:xfrm rot="863576">
            <a:off x="4761430" y="1313926"/>
            <a:ext cx="726039" cy="634867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2" name="Google Shape;3352;p32"/>
          <p:cNvSpPr/>
          <p:nvPr/>
        </p:nvSpPr>
        <p:spPr>
          <a:xfrm flipH="1" rot="-9936424">
            <a:off x="4986637" y="2140277"/>
            <a:ext cx="961427" cy="527626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3" name="Google Shape;3353;p32"/>
          <p:cNvSpPr/>
          <p:nvPr/>
        </p:nvSpPr>
        <p:spPr>
          <a:xfrm>
            <a:off x="-754162" y="2832049"/>
            <a:ext cx="4572000" cy="51809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4" name="Google Shape;3354;p32"/>
          <p:cNvSpPr/>
          <p:nvPr/>
        </p:nvSpPr>
        <p:spPr>
          <a:xfrm>
            <a:off x="2017465" y="3269469"/>
            <a:ext cx="793359" cy="51809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-384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5" name="Google Shape;3355;p32"/>
          <p:cNvSpPr/>
          <p:nvPr/>
        </p:nvSpPr>
        <p:spPr>
          <a:xfrm>
            <a:off x="5108567" y="3646841"/>
            <a:ext cx="826316" cy="33316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6" name="Google Shape;3356;p32"/>
          <p:cNvSpPr/>
          <p:nvPr/>
        </p:nvSpPr>
        <p:spPr>
          <a:xfrm rot="863576">
            <a:off x="1607796" y="2639700"/>
            <a:ext cx="422360" cy="370932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7" name="Google Shape;3357;p32"/>
          <p:cNvSpPr/>
          <p:nvPr/>
        </p:nvSpPr>
        <p:spPr>
          <a:xfrm>
            <a:off x="2058150" y="2566070"/>
            <a:ext cx="711990" cy="30777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8" name="Google Shape;3358;p32"/>
          <p:cNvSpPr/>
          <p:nvPr/>
        </p:nvSpPr>
        <p:spPr>
          <a:xfrm flipH="1" rot="-9936424">
            <a:off x="1804884" y="3230908"/>
            <a:ext cx="395564" cy="19257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9" name="Google Shape;3359;p32"/>
          <p:cNvSpPr/>
          <p:nvPr/>
        </p:nvSpPr>
        <p:spPr>
          <a:xfrm>
            <a:off x="3537174" y="3170487"/>
            <a:ext cx="1332224" cy="556178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-273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0" name="Google Shape;3360;p32"/>
          <p:cNvSpPr/>
          <p:nvPr/>
        </p:nvSpPr>
        <p:spPr>
          <a:xfrm>
            <a:off x="4820360" y="2878457"/>
            <a:ext cx="848245" cy="307777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1" name="Google Shape;3361;p32"/>
          <p:cNvSpPr/>
          <p:nvPr/>
        </p:nvSpPr>
        <p:spPr>
          <a:xfrm rot="863576">
            <a:off x="4337611" y="2948557"/>
            <a:ext cx="438671" cy="410037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2" name="Google Shape;3362;p32"/>
          <p:cNvSpPr/>
          <p:nvPr/>
        </p:nvSpPr>
        <p:spPr>
          <a:xfrm flipH="1" rot="-9936424">
            <a:off x="4739383" y="3574709"/>
            <a:ext cx="395564" cy="19257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3" name="Google Shape;3363;p32"/>
          <p:cNvSpPr/>
          <p:nvPr/>
        </p:nvSpPr>
        <p:spPr>
          <a:xfrm>
            <a:off x="1221624" y="4500941"/>
            <a:ext cx="3472295" cy="52322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-11621" l="-523" r="0" t="-116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4" name="Google Shape;3364;p32"/>
          <p:cNvSpPr/>
          <p:nvPr/>
        </p:nvSpPr>
        <p:spPr>
          <a:xfrm>
            <a:off x="5108567" y="4478030"/>
            <a:ext cx="3472295" cy="52322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-11758" l="-523" r="0" t="-234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8" name="Shape 3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9" name="Google Shape;3369;p33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0" name="Google Shape;3370;p3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Gráfico da função afim</a:t>
            </a:r>
            <a:endParaRPr/>
          </a:p>
        </p:txBody>
      </p:sp>
      <p:sp>
        <p:nvSpPr>
          <p:cNvPr id="3371" name="Google Shape;3371;p33"/>
          <p:cNvSpPr/>
          <p:nvPr/>
        </p:nvSpPr>
        <p:spPr>
          <a:xfrm>
            <a:off x="1636075" y="1614954"/>
            <a:ext cx="2330531" cy="52322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0458" l="-780" r="0" t="-232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2" name="Google Shape;3372;p33"/>
          <p:cNvSpPr/>
          <p:nvPr/>
        </p:nvSpPr>
        <p:spPr>
          <a:xfrm>
            <a:off x="1334609" y="3947402"/>
            <a:ext cx="2690731" cy="52322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1758" l="-676" r="0" t="-234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3" name="Google Shape;3373;p33"/>
          <p:cNvSpPr/>
          <p:nvPr/>
        </p:nvSpPr>
        <p:spPr>
          <a:xfrm>
            <a:off x="5115875" y="1639146"/>
            <a:ext cx="325922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 Localizar os pontos no plano cartesiano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4" name="Google Shape;3374;p33"/>
          <p:cNvSpPr/>
          <p:nvPr/>
        </p:nvSpPr>
        <p:spPr>
          <a:xfrm>
            <a:off x="5241421" y="4294772"/>
            <a:ext cx="232948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Traçar a reta que une todos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5" name="Google Shape;3375;p33"/>
          <p:cNvSpPr/>
          <p:nvPr/>
        </p:nvSpPr>
        <p:spPr>
          <a:xfrm>
            <a:off x="3902529" y="1282340"/>
            <a:ext cx="1338892" cy="3077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7838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6" name="Google Shape;3376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421" y="2201012"/>
            <a:ext cx="3215919" cy="1592718"/>
          </a:xfrm>
          <a:prstGeom prst="rect">
            <a:avLst/>
          </a:prstGeom>
          <a:noFill/>
          <a:ln>
            <a:noFill/>
          </a:ln>
        </p:spPr>
      </p:pic>
      <p:sp>
        <p:nvSpPr>
          <p:cNvPr id="3377" name="Google Shape;3377;p33"/>
          <p:cNvSpPr/>
          <p:nvPr/>
        </p:nvSpPr>
        <p:spPr>
          <a:xfrm flipH="1" rot="-5048710">
            <a:off x="1196048" y="1803798"/>
            <a:ext cx="417458" cy="422214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8" name="Google Shape;3378;p33"/>
          <p:cNvSpPr/>
          <p:nvPr/>
        </p:nvSpPr>
        <p:spPr>
          <a:xfrm flipH="1" rot="5751290">
            <a:off x="2680445" y="3682866"/>
            <a:ext cx="453170" cy="282908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79" name="Google Shape;3379;p33"/>
          <p:cNvGraphicFramePr/>
          <p:nvPr/>
        </p:nvGraphicFramePr>
        <p:xfrm>
          <a:off x="5611488" y="206996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{4355AACC-02AE-4817-87CB-7E0C37639CAC}</a:tableStyleId>
              </a:tblPr>
              <a:tblGrid>
                <a:gridCol w="252000"/>
                <a:gridCol w="252000"/>
                <a:gridCol w="252000"/>
                <a:gridCol w="252000"/>
                <a:gridCol w="252000"/>
                <a:gridCol w="252000"/>
                <a:gridCol w="252000"/>
                <a:gridCol w="252000"/>
                <a:gridCol w="252000"/>
              </a:tblGrid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  <a:tr h="25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4325" marB="34325" marR="68625" marL="68625"/>
                </a:tc>
              </a:tr>
            </a:tbl>
          </a:graphicData>
        </a:graphic>
      </p:graphicFrame>
      <p:grpSp>
        <p:nvGrpSpPr>
          <p:cNvPr id="3380" name="Google Shape;3380;p33"/>
          <p:cNvGrpSpPr/>
          <p:nvPr/>
        </p:nvGrpSpPr>
        <p:grpSpPr>
          <a:xfrm>
            <a:off x="5615940" y="2050670"/>
            <a:ext cx="2263500" cy="2035298"/>
            <a:chOff x="5615940" y="2050670"/>
            <a:chExt cx="2263500" cy="2035298"/>
          </a:xfrm>
        </p:grpSpPr>
        <p:cxnSp>
          <p:nvCxnSpPr>
            <p:cNvPr id="3381" name="Google Shape;3381;p33"/>
            <p:cNvCxnSpPr/>
            <p:nvPr/>
          </p:nvCxnSpPr>
          <p:spPr>
            <a:xfrm>
              <a:off x="5615940" y="3070860"/>
              <a:ext cx="2263500" cy="7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382" name="Google Shape;3382;p33"/>
            <p:cNvCxnSpPr/>
            <p:nvPr/>
          </p:nvCxnSpPr>
          <p:spPr>
            <a:xfrm flipH="1" rot="10800000">
              <a:off x="6621780" y="2050670"/>
              <a:ext cx="4572" cy="2035298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3383" name="Google Shape;3383;p33"/>
            <p:cNvSpPr txBox="1"/>
            <p:nvPr/>
          </p:nvSpPr>
          <p:spPr>
            <a:xfrm>
              <a:off x="6443382" y="3066298"/>
              <a:ext cx="245171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p33"/>
            <p:cNvSpPr txBox="1"/>
            <p:nvPr/>
          </p:nvSpPr>
          <p:spPr>
            <a:xfrm>
              <a:off x="6169367" y="3066298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-1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p33"/>
            <p:cNvSpPr txBox="1"/>
            <p:nvPr/>
          </p:nvSpPr>
          <p:spPr>
            <a:xfrm>
              <a:off x="5901624" y="3066298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-2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6" name="Google Shape;3386;p33"/>
            <p:cNvSpPr txBox="1"/>
            <p:nvPr/>
          </p:nvSpPr>
          <p:spPr>
            <a:xfrm>
              <a:off x="6413596" y="3273619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-1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7" name="Google Shape;3387;p33"/>
            <p:cNvSpPr txBox="1"/>
            <p:nvPr/>
          </p:nvSpPr>
          <p:spPr>
            <a:xfrm>
              <a:off x="6413595" y="3538520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-2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8" name="Google Shape;3388;p33"/>
            <p:cNvSpPr txBox="1"/>
            <p:nvPr/>
          </p:nvSpPr>
          <p:spPr>
            <a:xfrm>
              <a:off x="6413595" y="3791007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-3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9" name="Google Shape;3389;p33"/>
            <p:cNvSpPr txBox="1"/>
            <p:nvPr/>
          </p:nvSpPr>
          <p:spPr>
            <a:xfrm>
              <a:off x="6711125" y="3060377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0" name="Google Shape;3390;p33"/>
            <p:cNvSpPr txBox="1"/>
            <p:nvPr/>
          </p:nvSpPr>
          <p:spPr>
            <a:xfrm>
              <a:off x="6955354" y="3066850"/>
              <a:ext cx="233855" cy="2311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p33"/>
            <p:cNvSpPr txBox="1"/>
            <p:nvPr/>
          </p:nvSpPr>
          <p:spPr>
            <a:xfrm>
              <a:off x="7206327" y="3071329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2" name="Google Shape;3392;p33"/>
            <p:cNvSpPr txBox="1"/>
            <p:nvPr/>
          </p:nvSpPr>
          <p:spPr>
            <a:xfrm>
              <a:off x="6443382" y="2778664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3" name="Google Shape;3393;p33"/>
            <p:cNvSpPr txBox="1"/>
            <p:nvPr/>
          </p:nvSpPr>
          <p:spPr>
            <a:xfrm>
              <a:off x="6441578" y="2530500"/>
              <a:ext cx="233855" cy="2311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4" name="Google Shape;3394;p33"/>
            <p:cNvSpPr txBox="1"/>
            <p:nvPr/>
          </p:nvSpPr>
          <p:spPr>
            <a:xfrm>
              <a:off x="6443382" y="2292898"/>
              <a:ext cx="30012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5" name="Google Shape;3395;p33"/>
          <p:cNvSpPr/>
          <p:nvPr/>
        </p:nvSpPr>
        <p:spPr>
          <a:xfrm>
            <a:off x="6308404" y="3765588"/>
            <a:ext cx="120085" cy="1268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6" name="Google Shape;3396;p33"/>
          <p:cNvSpPr/>
          <p:nvPr/>
        </p:nvSpPr>
        <p:spPr>
          <a:xfrm>
            <a:off x="7062527" y="2260711"/>
            <a:ext cx="120085" cy="1268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97" name="Google Shape;3397;p33"/>
          <p:cNvCxnSpPr/>
          <p:nvPr/>
        </p:nvCxnSpPr>
        <p:spPr>
          <a:xfrm flipH="1">
            <a:off x="6254497" y="2069967"/>
            <a:ext cx="1005839" cy="1994186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98" name="Google Shape;3398;p33"/>
          <p:cNvCxnSpPr>
            <a:endCxn id="3395" idx="0"/>
          </p:cNvCxnSpPr>
          <p:nvPr/>
        </p:nvCxnSpPr>
        <p:spPr>
          <a:xfrm flipH="1">
            <a:off x="6368447" y="3060288"/>
            <a:ext cx="3900" cy="705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399" name="Google Shape;3399;p33"/>
          <p:cNvCxnSpPr>
            <a:endCxn id="3395" idx="6"/>
          </p:cNvCxnSpPr>
          <p:nvPr/>
        </p:nvCxnSpPr>
        <p:spPr>
          <a:xfrm rot="10800000">
            <a:off x="6428489" y="3828992"/>
            <a:ext cx="338100" cy="7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400" name="Google Shape;3400;p33"/>
          <p:cNvCxnSpPr/>
          <p:nvPr/>
        </p:nvCxnSpPr>
        <p:spPr>
          <a:xfrm flipH="1">
            <a:off x="7130336" y="2355166"/>
            <a:ext cx="3972" cy="705211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401" name="Google Shape;3401;p33"/>
          <p:cNvCxnSpPr>
            <a:stCxn id="3396" idx="2"/>
          </p:cNvCxnSpPr>
          <p:nvPr/>
        </p:nvCxnSpPr>
        <p:spPr>
          <a:xfrm rot="10800000">
            <a:off x="6613427" y="2316015"/>
            <a:ext cx="449100" cy="8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402" name="Google Shape;3402;p33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6" name="Shape 3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7" name="Google Shape;3407;p34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8" name="Google Shape;3408;p3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Zero da função afim</a:t>
            </a:r>
            <a:endParaRPr/>
          </a:p>
        </p:txBody>
      </p:sp>
      <p:sp>
        <p:nvSpPr>
          <p:cNvPr id="3409" name="Google Shape;3409;p34"/>
          <p:cNvSpPr/>
          <p:nvPr/>
        </p:nvSpPr>
        <p:spPr>
          <a:xfrm>
            <a:off x="1173708" y="1577730"/>
            <a:ext cx="2906973" cy="95410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765" l="0" r="-207" t="-12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0" name="Google Shape;3410;p34"/>
          <p:cNvSpPr/>
          <p:nvPr/>
        </p:nvSpPr>
        <p:spPr>
          <a:xfrm>
            <a:off x="4861686" y="1698339"/>
            <a:ext cx="2790967" cy="83349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6613" l="0" r="-65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1" name="Google Shape;3411;p34"/>
          <p:cNvSpPr/>
          <p:nvPr/>
        </p:nvSpPr>
        <p:spPr>
          <a:xfrm>
            <a:off x="6311606" y="2961620"/>
            <a:ext cx="2408830" cy="95410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5123" l="-249" r="-1761" t="-127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2" name="Google Shape;3412;p34"/>
          <p:cNvSpPr/>
          <p:nvPr/>
        </p:nvSpPr>
        <p:spPr>
          <a:xfrm>
            <a:off x="4497015" y="2961620"/>
            <a:ext cx="1760154" cy="52322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0458" l="0" r="0" t="-232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3" name="Google Shape;3413;p34"/>
          <p:cNvSpPr/>
          <p:nvPr/>
        </p:nvSpPr>
        <p:spPr>
          <a:xfrm rot="863576">
            <a:off x="4140131" y="1900328"/>
            <a:ext cx="710052" cy="182217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4" name="Google Shape;3414;p34"/>
          <p:cNvSpPr/>
          <p:nvPr/>
        </p:nvSpPr>
        <p:spPr>
          <a:xfrm rot="2982009">
            <a:off x="6368109" y="2638993"/>
            <a:ext cx="710052" cy="182217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5" name="Google Shape;3415;p34"/>
          <p:cNvSpPr/>
          <p:nvPr/>
        </p:nvSpPr>
        <p:spPr>
          <a:xfrm flipH="1" rot="-2982009">
            <a:off x="5769883" y="2638995"/>
            <a:ext cx="710052" cy="182217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6" name="Google Shape;3416;p34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0" name="Shape 3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1" name="Google Shape;3421;g2e24a8e598d_0_209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2" name="Google Shape;3422;g2e24a8e598d_0_20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Zero da função afim - EXERCÍCIOS</a:t>
            </a:r>
            <a:endParaRPr/>
          </a:p>
        </p:txBody>
      </p:sp>
      <p:sp>
        <p:nvSpPr>
          <p:cNvPr id="3423" name="Google Shape;3423;g2e24a8e598d_0_209"/>
          <p:cNvSpPr txBox="1"/>
          <p:nvPr/>
        </p:nvSpPr>
        <p:spPr>
          <a:xfrm>
            <a:off x="8663940" y="4739640"/>
            <a:ext cx="48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4" name="Google Shape;3424;g2e24a8e598d_0_209"/>
          <p:cNvSpPr/>
          <p:nvPr/>
        </p:nvSpPr>
        <p:spPr>
          <a:xfrm>
            <a:off x="914225" y="1304775"/>
            <a:ext cx="394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Determine os zeros das funções a seguir: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25" name="Google Shape;3425;g2e24a8e598d_0_209"/>
          <p:cNvSpPr txBox="1"/>
          <p:nvPr/>
        </p:nvSpPr>
        <p:spPr>
          <a:xfrm>
            <a:off x="1100514" y="1755045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1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426" name="Google Shape;3426;g2e24a8e598d_0_209"/>
          <p:cNvSpPr txBox="1"/>
          <p:nvPr/>
        </p:nvSpPr>
        <p:spPr>
          <a:xfrm>
            <a:off x="3492840" y="1755045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2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427" name="Google Shape;3427;g2e24a8e598d_0_209"/>
          <p:cNvSpPr txBox="1"/>
          <p:nvPr/>
        </p:nvSpPr>
        <p:spPr>
          <a:xfrm>
            <a:off x="5885166" y="1755045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3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428" name="Google Shape;3428;g2e24a8e598d_0_209"/>
          <p:cNvSpPr/>
          <p:nvPr/>
        </p:nvSpPr>
        <p:spPr>
          <a:xfrm>
            <a:off x="1537314" y="1811306"/>
            <a:ext cx="1058400" cy="307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959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9" name="Google Shape;3429;g2e24a8e598d_0_209"/>
          <p:cNvSpPr/>
          <p:nvPr/>
        </p:nvSpPr>
        <p:spPr>
          <a:xfrm>
            <a:off x="3929640" y="1815118"/>
            <a:ext cx="879300" cy="307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3999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0" name="Google Shape;3430;g2e24a8e598d_0_209"/>
          <p:cNvSpPr/>
          <p:nvPr/>
        </p:nvSpPr>
        <p:spPr>
          <a:xfrm>
            <a:off x="6321966" y="1811306"/>
            <a:ext cx="1172100" cy="458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2659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1" name="Google Shape;3431;g2e24a8e598d_0_209"/>
          <p:cNvSpPr/>
          <p:nvPr/>
        </p:nvSpPr>
        <p:spPr>
          <a:xfrm>
            <a:off x="1527696" y="2364779"/>
            <a:ext cx="1068000" cy="1345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2" name="Google Shape;3432;g2e24a8e598d_0_209"/>
          <p:cNvSpPr/>
          <p:nvPr/>
        </p:nvSpPr>
        <p:spPr>
          <a:xfrm>
            <a:off x="3835254" y="2364779"/>
            <a:ext cx="943200" cy="16668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3" name="Google Shape;3433;g2e24a8e598d_0_209"/>
          <p:cNvSpPr/>
          <p:nvPr/>
        </p:nvSpPr>
        <p:spPr>
          <a:xfrm>
            <a:off x="6379289" y="2209672"/>
            <a:ext cx="1114800" cy="19770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4" name="Google Shape;3434;g2e24a8e598d_0_209"/>
          <p:cNvSpPr/>
          <p:nvPr/>
        </p:nvSpPr>
        <p:spPr>
          <a:xfrm rot="-672513">
            <a:off x="3657621" y="3950432"/>
            <a:ext cx="1828884" cy="54134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38C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Agora é sua vez!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8" name="Shape 3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9" name="Google Shape;3439;p36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0" name="Google Shape;3440;p3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Estudo do sinal</a:t>
            </a:r>
            <a:endParaRPr/>
          </a:p>
        </p:txBody>
      </p:sp>
      <p:sp>
        <p:nvSpPr>
          <p:cNvPr id="3441" name="Google Shape;3441;p36"/>
          <p:cNvSpPr/>
          <p:nvPr/>
        </p:nvSpPr>
        <p:spPr>
          <a:xfrm>
            <a:off x="3367560" y="2310548"/>
            <a:ext cx="2408830" cy="9541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determinar se a função afim é crescente ou decrescente, analisa-se o sinal que acompanha a. 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2" name="Google Shape;3442;p36"/>
          <p:cNvSpPr/>
          <p:nvPr/>
        </p:nvSpPr>
        <p:spPr>
          <a:xfrm>
            <a:off x="713225" y="1337214"/>
            <a:ext cx="2339009" cy="52322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621" l="0" r="0" t="-116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3" name="Google Shape;3443;p36"/>
          <p:cNvSpPr/>
          <p:nvPr/>
        </p:nvSpPr>
        <p:spPr>
          <a:xfrm>
            <a:off x="6091715" y="1433452"/>
            <a:ext cx="2339010" cy="52322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1623" l="-255" r="-2861" t="-232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4" name="Google Shape;3444;p36"/>
          <p:cNvSpPr/>
          <p:nvPr/>
        </p:nvSpPr>
        <p:spPr>
          <a:xfrm>
            <a:off x="3402470" y="3666834"/>
            <a:ext cx="2339010" cy="52322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11758" l="0" r="0" t="-234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5" name="Google Shape;3445;p36"/>
          <p:cNvSpPr/>
          <p:nvPr/>
        </p:nvSpPr>
        <p:spPr>
          <a:xfrm rot="1139232">
            <a:off x="7205162" y="297898"/>
            <a:ext cx="1665728" cy="491064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Relembrando...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46" name="Google Shape;3446;p36"/>
          <p:cNvCxnSpPr/>
          <p:nvPr/>
        </p:nvCxnSpPr>
        <p:spPr>
          <a:xfrm>
            <a:off x="1071758" y="3970211"/>
            <a:ext cx="1621941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47" name="Google Shape;3447;p36"/>
          <p:cNvCxnSpPr/>
          <p:nvPr/>
        </p:nvCxnSpPr>
        <p:spPr>
          <a:xfrm flipH="1" rot="10800000">
            <a:off x="1111187" y="3598847"/>
            <a:ext cx="1543081" cy="683888"/>
          </a:xfrm>
          <a:prstGeom prst="straightConnector1">
            <a:avLst/>
          </a:prstGeom>
          <a:noFill/>
          <a:ln cap="flat" cmpd="sng" w="2857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48" name="Google Shape;3448;p36"/>
          <p:cNvSpPr/>
          <p:nvPr/>
        </p:nvSpPr>
        <p:spPr>
          <a:xfrm>
            <a:off x="0" y="4642144"/>
            <a:ext cx="838755" cy="5013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9" name="Google Shape;3449;p36"/>
          <p:cNvSpPr/>
          <p:nvPr/>
        </p:nvSpPr>
        <p:spPr>
          <a:xfrm>
            <a:off x="1233916" y="2310548"/>
            <a:ext cx="1116524" cy="50129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-2432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0" name="Google Shape;3450;p36"/>
          <p:cNvSpPr/>
          <p:nvPr/>
        </p:nvSpPr>
        <p:spPr>
          <a:xfrm>
            <a:off x="1250684" y="1944436"/>
            <a:ext cx="1082989" cy="307777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1" name="Google Shape;3451;p36"/>
          <p:cNvSpPr/>
          <p:nvPr/>
        </p:nvSpPr>
        <p:spPr>
          <a:xfrm>
            <a:off x="1457279" y="2923590"/>
            <a:ext cx="669799" cy="307777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2" name="Google Shape;3452;p36"/>
          <p:cNvSpPr/>
          <p:nvPr/>
        </p:nvSpPr>
        <p:spPr>
          <a:xfrm>
            <a:off x="1715854" y="4018375"/>
            <a:ext cx="333745" cy="307777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3" name="Google Shape;3453;p36"/>
          <p:cNvSpPr/>
          <p:nvPr/>
        </p:nvSpPr>
        <p:spPr>
          <a:xfrm flipH="1" rot="-863576">
            <a:off x="3139971" y="1615689"/>
            <a:ext cx="493560" cy="768258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54" name="Google Shape;3454;p36"/>
          <p:cNvCxnSpPr>
            <a:stCxn id="3441" idx="2"/>
            <a:endCxn id="3444" idx="0"/>
          </p:cNvCxnSpPr>
          <p:nvPr/>
        </p:nvCxnSpPr>
        <p:spPr>
          <a:xfrm>
            <a:off x="4571975" y="3264655"/>
            <a:ext cx="0" cy="402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455" name="Google Shape;3455;p36"/>
          <p:cNvSpPr/>
          <p:nvPr/>
        </p:nvSpPr>
        <p:spPr>
          <a:xfrm rot="863576">
            <a:off x="5587713" y="1625449"/>
            <a:ext cx="415939" cy="761059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6" name="Google Shape;3456;p36"/>
          <p:cNvSpPr/>
          <p:nvPr/>
        </p:nvSpPr>
        <p:spPr>
          <a:xfrm>
            <a:off x="6811307" y="2398445"/>
            <a:ext cx="1116524" cy="53450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-454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7" name="Google Shape;3457;p36"/>
          <p:cNvSpPr/>
          <p:nvPr/>
        </p:nvSpPr>
        <p:spPr>
          <a:xfrm>
            <a:off x="6760749" y="2015093"/>
            <a:ext cx="1217641" cy="30777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8" name="Google Shape;3458;p36"/>
          <p:cNvSpPr/>
          <p:nvPr/>
        </p:nvSpPr>
        <p:spPr>
          <a:xfrm>
            <a:off x="7034669" y="3061536"/>
            <a:ext cx="669799" cy="307777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59" name="Google Shape;3459;p36"/>
          <p:cNvCxnSpPr/>
          <p:nvPr/>
        </p:nvCxnSpPr>
        <p:spPr>
          <a:xfrm>
            <a:off x="6624419" y="3843041"/>
            <a:ext cx="1621941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60" name="Google Shape;3460;p36"/>
          <p:cNvCxnSpPr/>
          <p:nvPr/>
        </p:nvCxnSpPr>
        <p:spPr>
          <a:xfrm>
            <a:off x="6624419" y="3479881"/>
            <a:ext cx="1552172" cy="725589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61" name="Google Shape;3461;p36"/>
          <p:cNvSpPr/>
          <p:nvPr/>
        </p:nvSpPr>
        <p:spPr>
          <a:xfrm>
            <a:off x="7268515" y="3891205"/>
            <a:ext cx="333745" cy="307777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2" name="Google Shape;3462;p36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6" name="Shape 3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7" name="Google Shape;3467;p37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8" name="Google Shape;3468;p3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Estudo do sinal</a:t>
            </a:r>
            <a:endParaRPr/>
          </a:p>
        </p:txBody>
      </p:sp>
      <p:sp>
        <p:nvSpPr>
          <p:cNvPr id="3469" name="Google Shape;3469;p37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70" name="Google Shape;3470;p37"/>
          <p:cNvCxnSpPr/>
          <p:nvPr/>
        </p:nvCxnSpPr>
        <p:spPr>
          <a:xfrm>
            <a:off x="2530372" y="1825490"/>
            <a:ext cx="1621941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71" name="Google Shape;3471;p37"/>
          <p:cNvCxnSpPr/>
          <p:nvPr/>
        </p:nvCxnSpPr>
        <p:spPr>
          <a:xfrm flipH="1" rot="10800000">
            <a:off x="2569801" y="1454126"/>
            <a:ext cx="1543081" cy="683888"/>
          </a:xfrm>
          <a:prstGeom prst="straightConnector1">
            <a:avLst/>
          </a:prstGeom>
          <a:noFill/>
          <a:ln cap="flat" cmpd="sng" w="2857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72" name="Google Shape;3472;p37"/>
          <p:cNvSpPr/>
          <p:nvPr/>
        </p:nvSpPr>
        <p:spPr>
          <a:xfrm>
            <a:off x="3174468" y="1873654"/>
            <a:ext cx="333745" cy="30777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3" name="Google Shape;3473;p37"/>
          <p:cNvSpPr/>
          <p:nvPr/>
        </p:nvSpPr>
        <p:spPr>
          <a:xfrm>
            <a:off x="471005" y="1454126"/>
            <a:ext cx="1409557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1º Determinar o zero da função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4" name="Google Shape;3474;p37"/>
          <p:cNvSpPr/>
          <p:nvPr/>
        </p:nvSpPr>
        <p:spPr>
          <a:xfrm>
            <a:off x="471006" y="2162159"/>
            <a:ext cx="1409557" cy="5539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2º Esboço do gráfico da função afim, levando em consideração o tipo</a:t>
            </a:r>
            <a:endParaRPr b="0" i="0" sz="1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75" name="Google Shape;3475;p37"/>
          <p:cNvSpPr/>
          <p:nvPr/>
        </p:nvSpPr>
        <p:spPr>
          <a:xfrm>
            <a:off x="471005" y="3024080"/>
            <a:ext cx="1409557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3º Analise levando em consideração:</a:t>
            </a:r>
            <a:endParaRPr b="0" i="0" sz="1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76" name="Google Shape;3476;p37"/>
          <p:cNvPicPr preferRelativeResize="0"/>
          <p:nvPr/>
        </p:nvPicPr>
        <p:blipFill rotWithShape="1">
          <a:blip r:embed="rId4">
            <a:alphaModFix/>
          </a:blip>
          <a:srcRect b="0" l="0" r="50630" t="0"/>
          <a:stretch/>
        </p:blipFill>
        <p:spPr>
          <a:xfrm>
            <a:off x="1998870" y="2327545"/>
            <a:ext cx="2351196" cy="1096645"/>
          </a:xfrm>
          <a:prstGeom prst="rect">
            <a:avLst/>
          </a:prstGeom>
          <a:noFill/>
          <a:ln>
            <a:noFill/>
          </a:ln>
        </p:spPr>
      </p:pic>
      <p:sp>
        <p:nvSpPr>
          <p:cNvPr id="3477" name="Google Shape;3477;p37"/>
          <p:cNvSpPr/>
          <p:nvPr/>
        </p:nvSpPr>
        <p:spPr>
          <a:xfrm>
            <a:off x="3743871" y="1517713"/>
            <a:ext cx="369011" cy="3077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8" name="Google Shape;3478;p37"/>
          <p:cNvSpPr/>
          <p:nvPr/>
        </p:nvSpPr>
        <p:spPr>
          <a:xfrm>
            <a:off x="2459496" y="1804195"/>
            <a:ext cx="369011" cy="30777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9" name="Google Shape;3479;p37"/>
          <p:cNvSpPr/>
          <p:nvPr/>
        </p:nvSpPr>
        <p:spPr>
          <a:xfrm>
            <a:off x="634288" y="1175514"/>
            <a:ext cx="1082989" cy="30777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80" name="Google Shape;3480;p37"/>
          <p:cNvCxnSpPr/>
          <p:nvPr/>
        </p:nvCxnSpPr>
        <p:spPr>
          <a:xfrm>
            <a:off x="7113114" y="1825490"/>
            <a:ext cx="1621941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81" name="Google Shape;3481;p37"/>
          <p:cNvCxnSpPr/>
          <p:nvPr/>
        </p:nvCxnSpPr>
        <p:spPr>
          <a:xfrm>
            <a:off x="7113114" y="1483292"/>
            <a:ext cx="1582510" cy="721884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82" name="Google Shape;3482;p37"/>
          <p:cNvSpPr/>
          <p:nvPr/>
        </p:nvSpPr>
        <p:spPr>
          <a:xfrm>
            <a:off x="7757210" y="1873654"/>
            <a:ext cx="333745" cy="30777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3" name="Google Shape;3483;p37"/>
          <p:cNvSpPr/>
          <p:nvPr/>
        </p:nvSpPr>
        <p:spPr>
          <a:xfrm>
            <a:off x="5053747" y="1454126"/>
            <a:ext cx="1409557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1º Determinar o zero da função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4" name="Google Shape;3484;p37"/>
          <p:cNvSpPr/>
          <p:nvPr/>
        </p:nvSpPr>
        <p:spPr>
          <a:xfrm>
            <a:off x="5053748" y="2162159"/>
            <a:ext cx="1409557" cy="553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2º Esboço do gráfico da função afim, levando em consideração o tipo</a:t>
            </a:r>
            <a:endParaRPr b="0" i="0" sz="1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85" name="Google Shape;3485;p37"/>
          <p:cNvSpPr/>
          <p:nvPr/>
        </p:nvSpPr>
        <p:spPr>
          <a:xfrm>
            <a:off x="5053747" y="3024080"/>
            <a:ext cx="1409557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3º Analise levando em consideração:</a:t>
            </a:r>
            <a:endParaRPr b="0" i="0" sz="1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86" name="Google Shape;3486;p37"/>
          <p:cNvPicPr preferRelativeResize="0"/>
          <p:nvPr/>
        </p:nvPicPr>
        <p:blipFill rotWithShape="1">
          <a:blip r:embed="rId4">
            <a:alphaModFix/>
          </a:blip>
          <a:srcRect b="1241" l="50293" r="338" t="-1244"/>
          <a:stretch/>
        </p:blipFill>
        <p:spPr>
          <a:xfrm>
            <a:off x="6581612" y="2327544"/>
            <a:ext cx="2351196" cy="1096645"/>
          </a:xfrm>
          <a:prstGeom prst="rect">
            <a:avLst/>
          </a:prstGeom>
          <a:noFill/>
          <a:ln>
            <a:noFill/>
          </a:ln>
        </p:spPr>
      </p:pic>
      <p:sp>
        <p:nvSpPr>
          <p:cNvPr id="3487" name="Google Shape;3487;p37"/>
          <p:cNvSpPr/>
          <p:nvPr/>
        </p:nvSpPr>
        <p:spPr>
          <a:xfrm>
            <a:off x="7061953" y="1532142"/>
            <a:ext cx="369011" cy="307777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8" name="Google Shape;3488;p37"/>
          <p:cNvSpPr/>
          <p:nvPr/>
        </p:nvSpPr>
        <p:spPr>
          <a:xfrm>
            <a:off x="8330353" y="1819749"/>
            <a:ext cx="369011" cy="307777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9" name="Google Shape;3489;p37"/>
          <p:cNvSpPr/>
          <p:nvPr/>
        </p:nvSpPr>
        <p:spPr>
          <a:xfrm>
            <a:off x="5149704" y="1175514"/>
            <a:ext cx="1217641" cy="307777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3" name="Shape 3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4" name="Google Shape;3494;p38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5" name="Google Shape;3495;p38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Estudo do sinal - EXERCÍCIOS</a:t>
            </a:r>
            <a:endParaRPr/>
          </a:p>
        </p:txBody>
      </p:sp>
      <p:sp>
        <p:nvSpPr>
          <p:cNvPr id="3496" name="Google Shape;3496;p38"/>
          <p:cNvSpPr txBox="1"/>
          <p:nvPr/>
        </p:nvSpPr>
        <p:spPr>
          <a:xfrm>
            <a:off x="8663940" y="4739640"/>
            <a:ext cx="4800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7" name="Google Shape;3497;p38"/>
          <p:cNvSpPr txBox="1"/>
          <p:nvPr/>
        </p:nvSpPr>
        <p:spPr>
          <a:xfrm>
            <a:off x="1809351" y="1528217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1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498" name="Google Shape;3498;p38"/>
          <p:cNvSpPr/>
          <p:nvPr/>
        </p:nvSpPr>
        <p:spPr>
          <a:xfrm>
            <a:off x="2246151" y="1584478"/>
            <a:ext cx="1058303" cy="30777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997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9" name="Google Shape;3499;p38"/>
          <p:cNvSpPr txBox="1"/>
          <p:nvPr/>
        </p:nvSpPr>
        <p:spPr>
          <a:xfrm>
            <a:off x="5189955" y="1528217"/>
            <a:ext cx="436800" cy="4203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rPr>
              <a:t>2</a:t>
            </a:r>
            <a:endParaRPr b="0" i="0" sz="2500" u="none" cap="none" strike="noStrike">
              <a:solidFill>
                <a:schemeClr val="accent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500" name="Google Shape;3500;p38"/>
          <p:cNvSpPr/>
          <p:nvPr/>
        </p:nvSpPr>
        <p:spPr>
          <a:xfrm>
            <a:off x="5626755" y="1584478"/>
            <a:ext cx="1393266" cy="30777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1" name="Google Shape;3501;p38"/>
          <p:cNvSpPr/>
          <p:nvPr/>
        </p:nvSpPr>
        <p:spPr>
          <a:xfrm>
            <a:off x="1104029" y="2026043"/>
            <a:ext cx="1067921" cy="197650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02" name="Google Shape;3502;p38"/>
          <p:cNvCxnSpPr/>
          <p:nvPr/>
        </p:nvCxnSpPr>
        <p:spPr>
          <a:xfrm>
            <a:off x="2317027" y="2515373"/>
            <a:ext cx="1621941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503" name="Google Shape;3503;p38"/>
          <p:cNvCxnSpPr/>
          <p:nvPr/>
        </p:nvCxnSpPr>
        <p:spPr>
          <a:xfrm flipH="1" rot="10800000">
            <a:off x="2356456" y="2144009"/>
            <a:ext cx="1543081" cy="683888"/>
          </a:xfrm>
          <a:prstGeom prst="straightConnector1">
            <a:avLst/>
          </a:prstGeom>
          <a:noFill/>
          <a:ln cap="flat" cmpd="sng" w="2857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04" name="Google Shape;3504;p38"/>
          <p:cNvSpPr/>
          <p:nvPr/>
        </p:nvSpPr>
        <p:spPr>
          <a:xfrm>
            <a:off x="2725467" y="2580072"/>
            <a:ext cx="498342" cy="4956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21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5" name="Google Shape;3505;p38"/>
          <p:cNvSpPr/>
          <p:nvPr/>
        </p:nvSpPr>
        <p:spPr>
          <a:xfrm>
            <a:off x="2246151" y="2494078"/>
            <a:ext cx="369011" cy="30777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6" name="Google Shape;3506;p38"/>
          <p:cNvSpPr/>
          <p:nvPr/>
        </p:nvSpPr>
        <p:spPr>
          <a:xfrm>
            <a:off x="3530526" y="2203103"/>
            <a:ext cx="369011" cy="307777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7" name="Google Shape;3507;p38"/>
          <p:cNvPicPr preferRelativeResize="0"/>
          <p:nvPr/>
        </p:nvPicPr>
        <p:blipFill rotWithShape="1">
          <a:blip r:embed="rId9">
            <a:alphaModFix/>
          </a:blip>
          <a:srcRect b="0" l="0" r="50630" t="0"/>
          <a:stretch/>
        </p:blipFill>
        <p:spPr>
          <a:xfrm>
            <a:off x="2313936" y="3199261"/>
            <a:ext cx="1585601" cy="739556"/>
          </a:xfrm>
          <a:prstGeom prst="rect">
            <a:avLst/>
          </a:prstGeom>
          <a:noFill/>
          <a:ln>
            <a:noFill/>
          </a:ln>
        </p:spPr>
      </p:pic>
      <p:sp>
        <p:nvSpPr>
          <p:cNvPr id="3508" name="Google Shape;3508;p38"/>
          <p:cNvSpPr/>
          <p:nvPr/>
        </p:nvSpPr>
        <p:spPr>
          <a:xfrm>
            <a:off x="5113038" y="2580072"/>
            <a:ext cx="1369670" cy="1061829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09" name="Google Shape;3509;p38"/>
          <p:cNvCxnSpPr/>
          <p:nvPr/>
        </p:nvCxnSpPr>
        <p:spPr>
          <a:xfrm>
            <a:off x="6682915" y="2515373"/>
            <a:ext cx="1621941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510" name="Google Shape;3510;p38"/>
          <p:cNvCxnSpPr/>
          <p:nvPr/>
        </p:nvCxnSpPr>
        <p:spPr>
          <a:xfrm>
            <a:off x="6722344" y="2203103"/>
            <a:ext cx="1481897" cy="688381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11" name="Google Shape;3511;p38"/>
          <p:cNvSpPr/>
          <p:nvPr/>
        </p:nvSpPr>
        <p:spPr>
          <a:xfrm>
            <a:off x="7220686" y="2605003"/>
            <a:ext cx="433132" cy="30777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2" name="Google Shape;3512;p38"/>
          <p:cNvSpPr/>
          <p:nvPr/>
        </p:nvSpPr>
        <p:spPr>
          <a:xfrm>
            <a:off x="7810941" y="2502763"/>
            <a:ext cx="369011" cy="30777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3" name="Google Shape;3513;p38"/>
          <p:cNvSpPr/>
          <p:nvPr/>
        </p:nvSpPr>
        <p:spPr>
          <a:xfrm>
            <a:off x="6612039" y="2239516"/>
            <a:ext cx="369011" cy="307777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4" name="Google Shape;3514;p38"/>
          <p:cNvPicPr preferRelativeResize="0"/>
          <p:nvPr/>
        </p:nvPicPr>
        <p:blipFill rotWithShape="1">
          <a:blip r:embed="rId9">
            <a:alphaModFix/>
          </a:blip>
          <a:srcRect b="1241" l="50293" r="338" t="-1244"/>
          <a:stretch/>
        </p:blipFill>
        <p:spPr>
          <a:xfrm>
            <a:off x="6722344" y="3199261"/>
            <a:ext cx="1631800" cy="761104"/>
          </a:xfrm>
          <a:prstGeom prst="rect">
            <a:avLst/>
          </a:prstGeom>
          <a:noFill/>
          <a:ln>
            <a:noFill/>
          </a:ln>
        </p:spPr>
      </p:pic>
      <p:sp>
        <p:nvSpPr>
          <p:cNvPr id="3515" name="Google Shape;3515;p38"/>
          <p:cNvSpPr/>
          <p:nvPr/>
        </p:nvSpPr>
        <p:spPr>
          <a:xfrm rot="-672652">
            <a:off x="3657575" y="4039574"/>
            <a:ext cx="1828800" cy="54121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38C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Agora é sua vez!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9" name="Shape 3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0" name="Google Shape;3520;p39"/>
          <p:cNvSpPr/>
          <p:nvPr/>
        </p:nvSpPr>
        <p:spPr>
          <a:xfrm>
            <a:off x="1608625" y="1573100"/>
            <a:ext cx="6223500" cy="15810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1" name="Google Shape;3521;p39"/>
          <p:cNvSpPr txBox="1"/>
          <p:nvPr>
            <p:ph type="title"/>
          </p:nvPr>
        </p:nvSpPr>
        <p:spPr>
          <a:xfrm>
            <a:off x="1447975" y="1725500"/>
            <a:ext cx="6223500" cy="158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pt-BR" sz="8800"/>
              <a:t>Dúvidas?</a:t>
            </a:r>
            <a:endParaRPr sz="8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525" name="Shape 3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6" name="Google Shape;352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0341" y="1646873"/>
            <a:ext cx="2733969" cy="2733969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27" name="Google Shape;3527;p40"/>
          <p:cNvSpPr txBox="1"/>
          <p:nvPr/>
        </p:nvSpPr>
        <p:spPr>
          <a:xfrm>
            <a:off x="608073" y="540350"/>
            <a:ext cx="7927800" cy="572700"/>
          </a:xfrm>
          <a:prstGeom prst="rect">
            <a:avLst/>
          </a:prstGeom>
          <a:solidFill>
            <a:srgbClr val="47C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Obrigada pela sua presença! </a:t>
            </a:r>
            <a:endParaRPr b="0" i="0" sz="3200" u="none" cap="none" strike="noStrike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528" name="Google Shape;3528;p40"/>
          <p:cNvSpPr txBox="1"/>
          <p:nvPr/>
        </p:nvSpPr>
        <p:spPr>
          <a:xfrm>
            <a:off x="5536062" y="2180507"/>
            <a:ext cx="1647300" cy="69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242424"/>
                </a:solidFill>
                <a:latin typeface="Open Sans"/>
                <a:ea typeface="Open Sans"/>
                <a:cs typeface="Open Sans"/>
                <a:sym typeface="Open Sans"/>
              </a:rPr>
              <a:t>Mínimo de 80% de presença para garantir o certificado!</a:t>
            </a:r>
            <a:endParaRPr b="0" i="0" sz="1000" u="none" cap="none" strike="noStrike">
              <a:solidFill>
                <a:srgbClr val="24242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9" name="Google Shape;3529;p40"/>
          <p:cNvSpPr txBox="1"/>
          <p:nvPr/>
        </p:nvSpPr>
        <p:spPr>
          <a:xfrm>
            <a:off x="5536062" y="3127373"/>
            <a:ext cx="1647300" cy="812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242424"/>
                </a:solidFill>
                <a:latin typeface="Open Sans"/>
                <a:ea typeface="Open Sans"/>
                <a:cs typeface="Open Sans"/>
                <a:sym typeface="Open Sans"/>
              </a:rPr>
              <a:t>Os slides e a apostila de apoio serão enviados posteriormente no email da inscrição!</a:t>
            </a:r>
            <a:endParaRPr b="0" i="0" sz="1000" u="none" cap="none" strike="noStrike">
              <a:solidFill>
                <a:srgbClr val="24242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0" name="Google Shape;3530;p40"/>
          <p:cNvSpPr txBox="1"/>
          <p:nvPr/>
        </p:nvSpPr>
        <p:spPr>
          <a:xfrm>
            <a:off x="2845200" y="4511523"/>
            <a:ext cx="34536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Open Sans"/>
              <a:buNone/>
            </a:pPr>
            <a:r>
              <a:rPr b="0" i="0" lang="pt-B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pet.engenhariabiomedica.ufu@gmail.com</a:t>
            </a:r>
            <a:endParaRPr b="0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531" name="Google Shape;353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9700" y="1913688"/>
            <a:ext cx="2200351" cy="2200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Mariane Garcia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0x0101005D358A0D38773949AB71752CDEF854C5</vt:lpwstr>
  </property>
</Properties>
</file>